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72" r:id="rId3"/>
    <p:sldId id="261" r:id="rId4"/>
    <p:sldId id="258" r:id="rId5"/>
    <p:sldId id="259" r:id="rId6"/>
    <p:sldId id="257" r:id="rId7"/>
    <p:sldId id="262" r:id="rId8"/>
    <p:sldId id="263" r:id="rId9"/>
    <p:sldId id="268" r:id="rId10"/>
    <p:sldId id="265" r:id="rId11"/>
    <p:sldId id="266" r:id="rId12"/>
    <p:sldId id="267" r:id="rId13"/>
    <p:sldId id="270" r:id="rId14"/>
    <p:sldId id="271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77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989386"/>
      </p:ext>
    </p:extLst>
  </p:cSld>
  <p:clrMapOvr>
    <a:masterClrMapping/>
  </p:clrMapOvr>
  <p:transition spd="slow" advClick="0" advTm="20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170494"/>
      </p:ext>
    </p:extLst>
  </p:cSld>
  <p:clrMapOvr>
    <a:masterClrMapping/>
  </p:clrMapOvr>
  <p:transition spd="slow" advClick="0" advTm="20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032220"/>
      </p:ext>
    </p:extLst>
  </p:cSld>
  <p:clrMapOvr>
    <a:masterClrMapping/>
  </p:clrMapOvr>
  <p:transition spd="slow" advClick="0" advTm="20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783525"/>
      </p:ext>
    </p:extLst>
  </p:cSld>
  <p:clrMapOvr>
    <a:masterClrMapping/>
  </p:clrMapOvr>
  <p:transition spd="slow" advClick="0" advTm="20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135065"/>
      </p:ext>
    </p:extLst>
  </p:cSld>
  <p:clrMapOvr>
    <a:masterClrMapping/>
  </p:clrMapOvr>
  <p:transition spd="slow" advClick="0" advTm="20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9767503"/>
      </p:ext>
    </p:extLst>
  </p:cSld>
  <p:clrMapOvr>
    <a:masterClrMapping/>
  </p:clrMapOvr>
  <p:transition spd="slow" advClick="0" advTm="20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778440"/>
      </p:ext>
    </p:extLst>
  </p:cSld>
  <p:clrMapOvr>
    <a:masterClrMapping/>
  </p:clrMapOvr>
  <p:transition spd="slow" advClick="0" advTm="20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058238"/>
      </p:ext>
    </p:extLst>
  </p:cSld>
  <p:clrMapOvr>
    <a:masterClrMapping/>
  </p:clrMapOvr>
  <p:transition spd="slow" advClick="0" advTm="20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911429"/>
      </p:ext>
    </p:extLst>
  </p:cSld>
  <p:clrMapOvr>
    <a:masterClrMapping/>
  </p:clrMapOvr>
  <p:transition spd="slow" advClick="0" advTm="20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217714"/>
      </p:ext>
    </p:extLst>
  </p:cSld>
  <p:clrMapOvr>
    <a:masterClrMapping/>
  </p:clrMapOvr>
  <p:transition spd="slow" advClick="0" advTm="20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739893"/>
      </p:ext>
    </p:extLst>
  </p:cSld>
  <p:clrMapOvr>
    <a:masterClrMapping/>
  </p:clrMapOvr>
  <p:transition spd="slow" advClick="0" advTm="20000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6974626"/>
      </p:ext>
    </p:extLst>
  </p:cSld>
  <p:clrMapOvr>
    <a:masterClrMapping/>
  </p:clrMapOvr>
  <p:transition spd="slow" advClick="0" advTm="20000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329378"/>
      </p:ext>
    </p:extLst>
  </p:cSld>
  <p:clrMapOvr>
    <a:masterClrMapping/>
  </p:clrMapOvr>
  <p:transition spd="slow" advClick="0" advTm="20000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705753"/>
      </p:ext>
    </p:extLst>
  </p:cSld>
  <p:clrMapOvr>
    <a:masterClrMapping/>
  </p:clrMapOvr>
  <p:transition spd="slow" advClick="0" advTm="20000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1222640"/>
      </p:ext>
    </p:extLst>
  </p:cSld>
  <p:clrMapOvr>
    <a:masterClrMapping/>
  </p:clrMapOvr>
  <p:transition spd="slow" advClick="0" advTm="20000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333945"/>
      </p:ext>
    </p:extLst>
  </p:cSld>
  <p:clrMapOvr>
    <a:masterClrMapping/>
  </p:clrMapOvr>
  <p:transition spd="slow" advClick="0" advTm="20000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118392"/>
      </p:ext>
    </p:extLst>
  </p:cSld>
  <p:clrMapOvr>
    <a:masterClrMapping/>
  </p:clrMapOvr>
  <p:transition spd="slow" advClick="0" advTm="20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C5A149-CFB9-4785-ADEC-DD3976FA2EA4}" type="datetimeFigureOut">
              <a:rPr lang="ru-RU" smtClean="0"/>
              <a:t>03.06.2019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0CBA8-9513-4D19-A832-0368BC7E5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4518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ransition spd="slow" advClick="0" advTm="20000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audio" Target="../media/audio1.wav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Спортивный </a:t>
            </a:r>
            <a:r>
              <a:rPr lang="ru-RU" dirty="0"/>
              <a:t>клуб настольного тенниса </a:t>
            </a:r>
            <a:r>
              <a:rPr lang="ru-RU" dirty="0" smtClean="0"/>
              <a:t>«Надежда</a:t>
            </a:r>
            <a:r>
              <a:rPr lang="ru-RU" dirty="0"/>
              <a:t>»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5860" y="2125335"/>
            <a:ext cx="4524702" cy="1711317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Теннисный клуб «Надежда» создан в Северске в 90-е годы, когда теннис обрел популярность среди жителей города Северска!</a:t>
            </a:r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sz="quarter" idx="4"/>
          </p:nvPr>
        </p:nvSpPr>
        <p:spPr>
          <a:xfrm>
            <a:off x="6687084" y="4191508"/>
            <a:ext cx="4836133" cy="194199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b="1" dirty="0"/>
              <a:t>В 1992 году Администрацией города Северска было выделено помещение, которое стало домом клуба настольного тенниса «Надежда</a:t>
            </a:r>
            <a:r>
              <a:rPr lang="ru-RU" b="1" dirty="0" smtClean="0"/>
              <a:t>»!</a:t>
            </a:r>
            <a:endParaRPr lang="ru-RU" b="1" dirty="0"/>
          </a:p>
        </p:txBody>
      </p:sp>
      <p:pic>
        <p:nvPicPr>
          <p:cNvPr id="14" name="Для презентации">
            <a:hlinkClick r:id="" action="ppaction://media"/>
          </p:cNvPr>
          <p:cNvPicPr>
            <a:picLocks noGrp="1" noChangeAspect="1"/>
          </p:cNvPicPr>
          <p:nvPr>
            <p:ph sz="half" idx="2"/>
            <a:audioFile r:link="rId1"/>
            <p:extLst>
              <p:ext uri="{DAA4B4D4-6D71-4841-9C94-3DE7FCFB9230}">
                <p14:media xmlns:p14="http://schemas.microsoft.com/office/powerpoint/2010/main" r:embed="rId2">
                  <p14:trim end="6510.428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9477" y="4552904"/>
            <a:ext cx="609600" cy="609600"/>
          </a:xfr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33" y="2262120"/>
            <a:ext cx="5640229" cy="403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1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wipe/>
        <p:sndAc>
          <p:stSnd>
            <p:snd r:embed="rId4" name="chimes.wav"/>
          </p:stSnd>
        </p:sndAc>
      </p:transition>
    </mc:Choice>
    <mc:Fallback xmlns="">
      <p:transition spd="slow" advClick="0" advTm="30000">
        <p:wipe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29" repeatCount="2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" grpId="0"/>
      <p:bldP spid="3" grpId="0" build="p"/>
      <p:bldP spid="1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Теннис </a:t>
            </a:r>
            <a:r>
              <a:rPr lang="ru-RU" dirty="0"/>
              <a:t>– спорт, который подойдет абсолютно каждому</a:t>
            </a:r>
            <a:r>
              <a:rPr lang="ru-RU" dirty="0" smtClean="0"/>
              <a:t>!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922" y="5786213"/>
            <a:ext cx="4472327" cy="693135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Первые шаги в освоении настольного тенниса…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22" y="2112794"/>
            <a:ext cx="4487150" cy="33653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8057168" y="5781226"/>
            <a:ext cx="4474028" cy="692076"/>
          </a:xfrm>
        </p:spPr>
        <p:txBody>
          <a:bodyPr/>
          <a:lstStyle/>
          <a:p>
            <a:r>
              <a:rPr lang="ru-RU" dirty="0" smtClean="0"/>
              <a:t> …последующие! 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538" y="2162488"/>
            <a:ext cx="4924260" cy="33156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770" y="3069097"/>
            <a:ext cx="2135070" cy="17931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10"/>
          <p:cNvSpPr txBox="1"/>
          <p:nvPr/>
        </p:nvSpPr>
        <p:spPr>
          <a:xfrm>
            <a:off x="5211696" y="5703861"/>
            <a:ext cx="15005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…и…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820326537"/>
      </p:ext>
    </p:extLst>
  </p:cSld>
  <p:clrMapOvr>
    <a:masterClrMapping/>
  </p:clrMapOvr>
  <p:transition spd="slow" advClick="0" advTm="2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Лидеры клуба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85" y="3224179"/>
            <a:ext cx="4010547" cy="30079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186132" y="2023850"/>
            <a:ext cx="3782782" cy="411036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Руководители </a:t>
            </a:r>
            <a:r>
              <a:rPr lang="ru-RU" dirty="0"/>
              <a:t>клуба </a:t>
            </a:r>
            <a:r>
              <a:rPr lang="ru-RU" dirty="0" smtClean="0"/>
              <a:t>умело </a:t>
            </a:r>
            <a:r>
              <a:rPr lang="ru-RU" dirty="0"/>
              <a:t>и весело организовывают тренировочный </a:t>
            </a:r>
            <a:r>
              <a:rPr lang="ru-RU" dirty="0" smtClean="0"/>
              <a:t>процесс, вдохновляют на рост и успехи участников клуба!</a:t>
            </a:r>
          </a:p>
          <a:p>
            <a:pPr algn="ctr"/>
            <a:r>
              <a:rPr lang="ru-RU" dirty="0" smtClean="0"/>
              <a:t>В </a:t>
            </a:r>
            <a:r>
              <a:rPr lang="ru-RU" dirty="0"/>
              <a:t>клубе «Надежда» создана прекрасная материально-техническая база для проведения тренировок, как новичков, так и для повышения мастерства опытных спортсменов, которые тренируются на профессиональных теннисных столах. </a:t>
            </a:r>
            <a:endParaRPr lang="ru-RU" dirty="0" smtClean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914" y="3224179"/>
            <a:ext cx="4010547" cy="30079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309476" y="2023850"/>
            <a:ext cx="36488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Владимир Александрович </a:t>
            </a:r>
            <a:r>
              <a:rPr lang="ru-RU" dirty="0" err="1" smtClean="0"/>
              <a:t>Стребков</a:t>
            </a:r>
            <a:r>
              <a:rPr lang="ru-RU" dirty="0" smtClean="0"/>
              <a:t> – Президент клуба настольного тенниса «Надежда»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8196679" y="2300848"/>
            <a:ext cx="3602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Валерий Анатольевич Кузнецов – основатель клуба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349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0">
        <p:wipe/>
      </p:transition>
    </mc:Choice>
    <mc:Fallback xmlns="">
      <p:transition spd="slow" advClick="0" advTm="4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94773" y="492217"/>
            <a:ext cx="6087291" cy="1611087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4459" y="682112"/>
            <a:ext cx="4505007" cy="528412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Весь год насыщен спортивными </a:t>
            </a:r>
            <a:r>
              <a:rPr lang="ru-RU" sz="2400" dirty="0" err="1" smtClean="0"/>
              <a:t>мероприятими</a:t>
            </a:r>
            <a:r>
              <a:rPr lang="ru-RU" sz="2400" dirty="0" smtClean="0"/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По субботам проводится «</a:t>
            </a:r>
            <a:r>
              <a:rPr lang="ru-RU" dirty="0"/>
              <a:t>Т</a:t>
            </a:r>
            <a:r>
              <a:rPr lang="ru-RU" dirty="0" smtClean="0"/>
              <a:t>урнир </a:t>
            </a:r>
            <a:r>
              <a:rPr lang="ru-RU" dirty="0"/>
              <a:t>выходного дня</a:t>
            </a:r>
            <a:r>
              <a:rPr lang="ru-RU" dirty="0" smtClean="0"/>
              <a:t>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К</a:t>
            </a:r>
            <a:r>
              <a:rPr lang="ru-RU" dirty="0" smtClean="0"/>
              <a:t>аждую </a:t>
            </a:r>
            <a:r>
              <a:rPr lang="ru-RU" dirty="0"/>
              <a:t>первую субботу – </a:t>
            </a:r>
            <a:r>
              <a:rPr lang="ru-RU" dirty="0" smtClean="0"/>
              <a:t>«Лиги </a:t>
            </a:r>
            <a:r>
              <a:rPr lang="ru-RU" dirty="0"/>
              <a:t>Северска</a:t>
            </a:r>
            <a:r>
              <a:rPr lang="ru-RU" dirty="0" smtClean="0"/>
              <a:t>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 </a:t>
            </a:r>
            <a:r>
              <a:rPr lang="ru-RU" dirty="0"/>
              <a:t>январские каникулы </a:t>
            </a:r>
            <a:r>
              <a:rPr lang="ru-RU" dirty="0" smtClean="0"/>
              <a:t>организовывается «Новогодний </a:t>
            </a:r>
            <a:r>
              <a:rPr lang="ru-RU" dirty="0"/>
              <a:t>турнир для детей и взрослых</a:t>
            </a:r>
            <a:r>
              <a:rPr lang="ru-RU" dirty="0" smtClean="0"/>
              <a:t>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 </a:t>
            </a:r>
            <a:r>
              <a:rPr lang="ru-RU" dirty="0"/>
              <a:t>феврале </a:t>
            </a:r>
            <a:r>
              <a:rPr lang="ru-RU" dirty="0" smtClean="0"/>
              <a:t>проводится турнир «Ко </a:t>
            </a:r>
            <a:r>
              <a:rPr lang="ru-RU" dirty="0"/>
              <a:t>дню защитника Отечества</a:t>
            </a:r>
            <a:r>
              <a:rPr lang="ru-RU" dirty="0" smtClean="0"/>
              <a:t>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 </a:t>
            </a:r>
            <a:r>
              <a:rPr lang="ru-RU" dirty="0"/>
              <a:t>марте – «Турнир для девушек и женщин</a:t>
            </a:r>
            <a:r>
              <a:rPr lang="ru-RU" dirty="0" smtClean="0"/>
              <a:t>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 мае </a:t>
            </a:r>
            <a:r>
              <a:rPr lang="ru-RU" dirty="0"/>
              <a:t>– «Турнир посвящённый Дню Победы в ВОВ</a:t>
            </a:r>
            <a:r>
              <a:rPr lang="ru-RU" dirty="0" smtClean="0"/>
              <a:t>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Еженедельные турниры «</a:t>
            </a:r>
            <a:r>
              <a:rPr lang="ru-RU" dirty="0" err="1" smtClean="0"/>
              <a:t>Шахпонг</a:t>
            </a:r>
            <a:r>
              <a:rPr lang="ru-RU" dirty="0" smtClean="0"/>
              <a:t>», «</a:t>
            </a:r>
            <a:r>
              <a:rPr lang="ru-RU" dirty="0" err="1" smtClean="0"/>
              <a:t>Шашпонг</a:t>
            </a:r>
            <a:r>
              <a:rPr lang="ru-RU" dirty="0" smtClean="0"/>
              <a:t>», «Турнир имен», «</a:t>
            </a:r>
            <a:r>
              <a:rPr lang="ru-RU" dirty="0"/>
              <a:t>Т</a:t>
            </a:r>
            <a:r>
              <a:rPr lang="ru-RU" dirty="0" smtClean="0"/>
              <a:t>урнир семейных пар» , «Тещина рука»!</a:t>
            </a:r>
            <a:endParaRPr lang="ru-RU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086" y="330021"/>
            <a:ext cx="4728754" cy="35465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536" y="3155979"/>
            <a:ext cx="4423953" cy="3317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8801486"/>
      </p:ext>
    </p:extLst>
  </p:cSld>
  <p:clrMapOvr>
    <a:masterClrMapping/>
  </p:clrMapOvr>
  <p:transition spd="slow" advClick="0" advTm="2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392" y="558140"/>
            <a:ext cx="9664788" cy="140128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Клуб </a:t>
            </a:r>
            <a:r>
              <a:rPr lang="ru-RU" dirty="0"/>
              <a:t>насчитывает более 100 участников! </a:t>
            </a:r>
            <a:br>
              <a:rPr lang="ru-RU" dirty="0"/>
            </a:br>
            <a:r>
              <a:rPr lang="ru-RU" dirty="0"/>
              <a:t>Среди них дети, молодежь и пенсионеры!</a:t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013" y="2060758"/>
            <a:ext cx="4865551" cy="3663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77961" y="2873829"/>
            <a:ext cx="3790078" cy="1280279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9" y="2060757"/>
            <a:ext cx="5869576" cy="3603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1365662" y="5845191"/>
            <a:ext cx="101059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Девочки и мальчики, девушки и парни, женщины и мужчины – все находят в этой игре удовольствие, пользу и азарт!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97526" y="73782"/>
            <a:ext cx="94527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Теннису </a:t>
            </a:r>
            <a:r>
              <a:rPr lang="ru-RU" sz="3200" b="1" dirty="0"/>
              <a:t>все возрасты </a:t>
            </a:r>
            <a:r>
              <a:rPr lang="ru-RU" sz="3200" b="1" dirty="0" smtClean="0"/>
              <a:t>покорны!!!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5870797"/>
      </p:ext>
    </p:extLst>
  </p:cSld>
  <p:clrMapOvr>
    <a:masterClrMapping/>
  </p:clrMapOvr>
  <p:transition spd="slow" advClick="0" advTm="2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318" y="744519"/>
            <a:ext cx="9613857" cy="1080938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/>
              <a:t>Турнир «</a:t>
            </a:r>
            <a:r>
              <a:rPr lang="ru-RU" sz="4400" dirty="0" err="1" smtClean="0"/>
              <a:t>Шахпонг</a:t>
            </a:r>
            <a:r>
              <a:rPr lang="ru-RU" sz="4400" dirty="0" smtClean="0"/>
              <a:t>»</a:t>
            </a:r>
            <a:endParaRPr lang="ru-RU" sz="4400" dirty="0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28" b="25128"/>
          <a:stretch>
            <a:fillRect/>
          </a:stretch>
        </p:blipFill>
        <p:spPr>
          <a:xfrm>
            <a:off x="5225384" y="2181331"/>
            <a:ext cx="6539895" cy="433833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471318" y="2381358"/>
            <a:ext cx="4606834" cy="1820090"/>
          </a:xfrm>
        </p:spPr>
        <p:txBody>
          <a:bodyPr>
            <a:normAutofit fontScale="85000" lnSpcReduction="10000"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r>
              <a:rPr lang="ru-RU" sz="2300" dirty="0" err="1" smtClean="0"/>
              <a:t>Шахпонг</a:t>
            </a:r>
            <a:r>
              <a:rPr lang="ru-RU" sz="2300" dirty="0" smtClean="0"/>
              <a:t> – сочетание таких, казалось бы, несопоставимых видов спорта, как шахматы и настольный теннис! </a:t>
            </a:r>
          </a:p>
          <a:p>
            <a:r>
              <a:rPr lang="ru-RU" dirty="0" smtClean="0"/>
              <a:t> </a:t>
            </a:r>
            <a:endParaRPr lang="ru-RU" dirty="0"/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313027" y="3957157"/>
            <a:ext cx="42661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Новый вид интеллектуального спортивного двоеборья является  наипопулярнейшим среди членов клуба «Надежда»!</a:t>
            </a:r>
          </a:p>
        </p:txBody>
      </p:sp>
    </p:spTree>
    <p:extLst>
      <p:ext uri="{BB962C8B-B14F-4D97-AF65-F5344CB8AC3E}">
        <p14:creationId xmlns:p14="http://schemas.microsoft.com/office/powerpoint/2010/main" val="2644300172"/>
      </p:ext>
    </p:extLst>
  </p:cSld>
  <p:clrMapOvr>
    <a:masterClrMapping/>
  </p:clrMapOvr>
  <p:transition spd="slow" advClick="0" advTm="2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Клуб </a:t>
            </a:r>
            <a:r>
              <a:rPr lang="ru-RU" dirty="0"/>
              <a:t>«Надежда» полон творческих </a:t>
            </a:r>
            <a:r>
              <a:rPr lang="ru-RU" dirty="0" smtClean="0"/>
              <a:t>идей!!!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12" y="2161404"/>
            <a:ext cx="5956663" cy="446749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Текст 3"/>
          <p:cNvSpPr>
            <a:spLocks noGrp="1"/>
          </p:cNvSpPr>
          <p:nvPr>
            <p:ph type="body" sz="half" idx="2"/>
          </p:nvPr>
        </p:nvSpPr>
        <p:spPr>
          <a:xfrm>
            <a:off x="999917" y="3718453"/>
            <a:ext cx="3913051" cy="111164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Благодаря </a:t>
            </a:r>
            <a:r>
              <a:rPr lang="ru-RU" dirty="0"/>
              <a:t>его </a:t>
            </a:r>
            <a:r>
              <a:rPr lang="ru-RU" dirty="0" smtClean="0"/>
              <a:t>демократичности, в этом виде принимают участие максимальное </a:t>
            </a:r>
            <a:r>
              <a:rPr lang="ru-RU" dirty="0" err="1" smtClean="0"/>
              <a:t>количесво</a:t>
            </a:r>
            <a:r>
              <a:rPr lang="ru-RU" dirty="0" smtClean="0"/>
              <a:t> желающих спортсменов!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51521" y="2523270"/>
            <a:ext cx="43706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Был придуман новый вид двоеборья – </a:t>
            </a:r>
            <a:r>
              <a:rPr lang="ru-RU" dirty="0" err="1"/>
              <a:t>Шашпонг</a:t>
            </a:r>
            <a:r>
              <a:rPr lang="ru-RU" dirty="0"/>
              <a:t>, объединяющий теннис и </a:t>
            </a:r>
            <a:r>
              <a:rPr lang="ru-RU" dirty="0" smtClean="0"/>
              <a:t>шашки!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4182543"/>
      </p:ext>
    </p:extLst>
  </p:cSld>
  <p:clrMapOvr>
    <a:masterClrMapping/>
  </p:clrMapOvr>
  <p:transition spd="slow" advClick="0" advTm="2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7056" y="2644933"/>
            <a:ext cx="4868222" cy="1483184"/>
          </a:xfrm>
        </p:spPr>
        <p:txBody>
          <a:bodyPr/>
          <a:lstStyle/>
          <a:p>
            <a:pPr algn="ctr"/>
            <a:r>
              <a:rPr lang="ru-RU" sz="4800" dirty="0" smtClean="0"/>
              <a:t>Турнир </a:t>
            </a:r>
            <a:br>
              <a:rPr lang="ru-RU" sz="4800" dirty="0" smtClean="0"/>
            </a:br>
            <a:r>
              <a:rPr lang="ru-RU" sz="4800" dirty="0" smtClean="0"/>
              <a:t>«Тещина Рука»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42" y="4258618"/>
            <a:ext cx="8284524" cy="923109"/>
          </a:xfrm>
        </p:spPr>
        <p:txBody>
          <a:bodyPr>
            <a:normAutofit/>
          </a:bodyPr>
          <a:lstStyle/>
          <a:p>
            <a:r>
              <a:rPr lang="ru-RU" dirty="0"/>
              <a:t>Одним из </a:t>
            </a:r>
            <a:r>
              <a:rPr lang="ru-RU" dirty="0" smtClean="0"/>
              <a:t>самых развлекательных </a:t>
            </a:r>
            <a:r>
              <a:rPr lang="ru-RU" dirty="0"/>
              <a:t>турниров </a:t>
            </a:r>
            <a:r>
              <a:rPr lang="ru-RU" dirty="0" smtClean="0"/>
              <a:t>клуба, </a:t>
            </a:r>
            <a:r>
              <a:rPr lang="ru-RU" dirty="0"/>
              <a:t>где участники играют не основной </a:t>
            </a:r>
            <a:r>
              <a:rPr lang="ru-RU" dirty="0" smtClean="0"/>
              <a:t>рукой.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832" y="480709"/>
            <a:ext cx="5947248" cy="33423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4901286" y="4983755"/>
            <a:ext cx="7193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/>
              <a:t>Правша играет левой рукой, а левша – правой, что прекрасно развивает координацию и положительно сказывается на дальнейшем совершенствовании мастерства.</a:t>
            </a:r>
          </a:p>
        </p:txBody>
      </p:sp>
    </p:spTree>
    <p:extLst>
      <p:ext uri="{BB962C8B-B14F-4D97-AF65-F5344CB8AC3E}">
        <p14:creationId xmlns:p14="http://schemas.microsoft.com/office/powerpoint/2010/main" val="3678548948"/>
      </p:ext>
    </p:extLst>
  </p:cSld>
  <p:clrMapOvr>
    <a:masterClrMapping/>
  </p:clrMapOvr>
  <p:transition spd="slow" advClick="0" advTm="2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Клуб «Надежда» организовывает и проводит «Летние кубки»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174" y="2867529"/>
            <a:ext cx="5608638" cy="31520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1" y="4203865"/>
            <a:ext cx="4936707" cy="64126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45" y="2031676"/>
            <a:ext cx="5738790" cy="322519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Для презентации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00" end="0.428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79477" y="45529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534566"/>
      </p:ext>
    </p:extLst>
  </p:cSld>
  <p:clrMapOvr>
    <a:masterClrMapping/>
  </p:clrMapOvr>
  <p:transition spd="slow" advClick="0" advTm="2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26" repeatCount="300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9727" y="806316"/>
            <a:ext cx="9613859" cy="1080940"/>
          </a:xfrm>
        </p:spPr>
        <p:txBody>
          <a:bodyPr/>
          <a:lstStyle/>
          <a:p>
            <a:r>
              <a:rPr lang="ru-RU" dirty="0" smtClean="0"/>
              <a:t>Наши воспитанники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8678" y="2028927"/>
            <a:ext cx="3834674" cy="2676237"/>
          </a:xfrm>
        </p:spPr>
        <p:txBody>
          <a:bodyPr/>
          <a:lstStyle/>
          <a:p>
            <a:pPr algn="ctr"/>
            <a:r>
              <a:rPr lang="ru-RU" sz="1800" dirty="0"/>
              <a:t>Клуб «Надежда» являлся и является центром </a:t>
            </a:r>
            <a:r>
              <a:rPr lang="ru-RU" sz="1800" dirty="0" err="1"/>
              <a:t>г.Северска</a:t>
            </a:r>
            <a:r>
              <a:rPr lang="ru-RU" sz="1800" dirty="0"/>
              <a:t> для подготовки резерва начинающих теннисистов, которые при достижении отличных результатов переходят тренироваться в современный многопрофильный спортивный комплекс «Олимпия</a:t>
            </a:r>
            <a:r>
              <a:rPr lang="ru-RU" dirty="0" smtClean="0"/>
              <a:t>».</a:t>
            </a:r>
          </a:p>
          <a:p>
            <a:endParaRPr lang="ru-RU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343" y="936944"/>
            <a:ext cx="7036525" cy="52773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10"/>
          <p:cNvSpPr txBox="1"/>
          <p:nvPr/>
        </p:nvSpPr>
        <p:spPr>
          <a:xfrm>
            <a:off x="279727" y="4582508"/>
            <a:ext cx="423012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В клубе наблюдается большой приток спортсменов перед проведением крупных соревнований проводимых где либо, теннисисты оттачивают мастерство, чтобы продемонстрировать его в ходе соревнований!</a:t>
            </a:r>
          </a:p>
        </p:txBody>
      </p:sp>
    </p:spTree>
    <p:extLst>
      <p:ext uri="{BB962C8B-B14F-4D97-AF65-F5344CB8AC3E}">
        <p14:creationId xmlns:p14="http://schemas.microsoft.com/office/powerpoint/2010/main" val="24241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5000">
        <p:wipe/>
      </p:transition>
    </mc:Choice>
    <mc:Fallback xmlns="">
      <p:transition spd="slow" advClick="0" advTm="4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0946" y="502708"/>
            <a:ext cx="9344948" cy="1834165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Клубом </a:t>
            </a:r>
            <a:r>
              <a:rPr lang="ru-RU" sz="2400" dirty="0"/>
              <a:t>воспитаны 3 мастера спорта и 20 кандидатов в мастера спорта по </a:t>
            </a:r>
            <a:r>
              <a:rPr lang="ru-RU" sz="2400" dirty="0" smtClean="0"/>
              <a:t>теннису!</a:t>
            </a:r>
            <a:br>
              <a:rPr lang="ru-RU" sz="2400" dirty="0" smtClean="0"/>
            </a:b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956025" y="2336872"/>
            <a:ext cx="1470998" cy="200949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1" y="2006397"/>
            <a:ext cx="5477090" cy="4107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2072640" y="6121525"/>
            <a:ext cx="80205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Участники </a:t>
            </a:r>
            <a:r>
              <a:rPr lang="ru-RU" dirty="0"/>
              <a:t>всевозможных Российских </a:t>
            </a:r>
            <a:r>
              <a:rPr lang="ru-RU" dirty="0" smtClean="0"/>
              <a:t>соревнований!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749" y="1999087"/>
            <a:ext cx="5486837" cy="4115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400142"/>
      </p:ext>
    </p:extLst>
  </p:cSld>
  <p:clrMapOvr>
    <a:masterClrMapping/>
  </p:clrMapOvr>
  <p:transition spd="slow" advClick="0" advTm="2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32" y="152819"/>
            <a:ext cx="8691805" cy="162822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В клубе занимаются все желающие!</a:t>
            </a:r>
            <a:br>
              <a:rPr lang="ru-RU" sz="2800" dirty="0" smtClean="0"/>
            </a:br>
            <a:r>
              <a:rPr lang="ru-RU" sz="2800" dirty="0" smtClean="0"/>
              <a:t> Организованы занятия для лиц с ограниченными возможностями по здоровью 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" y="1650902"/>
            <a:ext cx="3683999" cy="49119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4059371" y="2891245"/>
            <a:ext cx="60611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Павел </a:t>
            </a:r>
            <a:r>
              <a:rPr lang="ru-RU" b="1" dirty="0" smtClean="0"/>
              <a:t>Селиверстов </a:t>
            </a:r>
            <a:endParaRPr lang="ru-RU" dirty="0"/>
          </a:p>
          <a:p>
            <a:pPr algn="just"/>
            <a:r>
              <a:rPr lang="ru-RU" dirty="0"/>
              <a:t>Воспитанник северского теннисного клуба «Надежда», инвалид II </a:t>
            </a:r>
            <a:r>
              <a:rPr lang="ru-RU" dirty="0" smtClean="0"/>
              <a:t>группы.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781005" y="4106902"/>
            <a:ext cx="68188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Павел – чемпион и дважды призер XIII специальных Олимпийских мировых летних игр в Афинах 2011 года: завоевал одну золотую и две серебряные медали в настольном </a:t>
            </a:r>
            <a:r>
              <a:rPr lang="ru-RU" dirty="0" smtClean="0"/>
              <a:t>теннисе!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179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5000">
        <p:wipe/>
      </p:transition>
    </mc:Choice>
    <mc:Fallback xmlns="">
      <p:transition spd="slow" advClick="0" advTm="4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1" y="403344"/>
            <a:ext cx="5111931" cy="38339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-4354" y="468544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Воспитанники клуба «Надежда» успешно завоевывают кубки и грамоты не только в городских соревнованиях, но и за пределами родного города!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886995" y="403344"/>
            <a:ext cx="59653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Клуб «Надежда» неоднократно отмечался дипломами и благодарностями городов Северска и Томска!</a:t>
            </a:r>
          </a:p>
          <a:p>
            <a:pPr algn="ctr"/>
            <a:r>
              <a:rPr lang="ru-RU" dirty="0"/>
              <a:t> Положительную оценку и отзыв клуб получил от Томской Федераций настольного тенниса </a:t>
            </a:r>
          </a:p>
          <a:p>
            <a:pPr algn="ctr"/>
            <a:r>
              <a:rPr lang="ru-RU" dirty="0"/>
              <a:t>«Золотая ракетка»!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907" y="2183907"/>
            <a:ext cx="5732228" cy="3823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7384927"/>
      </p:ext>
    </p:extLst>
  </p:cSld>
  <p:clrMapOvr>
    <a:masterClrMapping/>
  </p:clrMapOvr>
  <p:transition spd="slow" advClick="0" advTm="2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584" y="761936"/>
            <a:ext cx="9230033" cy="796898"/>
          </a:xfrm>
        </p:spPr>
        <p:txBody>
          <a:bodyPr>
            <a:noAutofit/>
          </a:bodyPr>
          <a:lstStyle/>
          <a:p>
            <a:pPr algn="ctr"/>
            <a:r>
              <a:rPr lang="ru-RU" sz="2800" smtClean="0"/>
              <a:t>Мы уверены, впереди </a:t>
            </a:r>
            <a:r>
              <a:rPr lang="ru-RU" sz="2800" dirty="0" smtClean="0"/>
              <a:t>нас ждут новые победы, достижения и успехи в спорте!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524" y="2037076"/>
            <a:ext cx="3354434" cy="447257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74" y="2131055"/>
            <a:ext cx="2985411" cy="398054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797" y="2131055"/>
            <a:ext cx="3037115" cy="40494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00300938"/>
      </p:ext>
    </p:extLst>
  </p:cSld>
  <p:clrMapOvr>
    <a:masterClrMapping/>
  </p:clrMapOvr>
  <p:transition spd="slow" advClick="0" advTm="2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ин">
      <a:maj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1757</TotalTime>
  <Words>547</Words>
  <Application>Microsoft Office PowerPoint</Application>
  <PresentationFormat>Широкоэкранный</PresentationFormat>
  <Paragraphs>54</Paragraphs>
  <Slides>14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Trebuchet MS</vt:lpstr>
      <vt:lpstr>Берлин</vt:lpstr>
      <vt:lpstr> Спортивный клуб настольного тенниса «Надежда» </vt:lpstr>
      <vt:lpstr>Теннис – спорт, который подойдет абсолютно каждому!</vt:lpstr>
      <vt:lpstr>Лидеры клуба</vt:lpstr>
      <vt:lpstr>Презентация PowerPoint</vt:lpstr>
      <vt:lpstr> Клуб насчитывает более 100 участников!  Среди них дети, молодежь и пенсионеры! </vt:lpstr>
      <vt:lpstr>Турнир «Шахпонг»</vt:lpstr>
      <vt:lpstr> Клуб «Надежда» полон творческих идей!!! </vt:lpstr>
      <vt:lpstr>Турнир  «Тещина Рука»</vt:lpstr>
      <vt:lpstr>Клуб «Надежда» организовывает и проводит «Летние кубки»</vt:lpstr>
      <vt:lpstr>Наши воспитанники</vt:lpstr>
      <vt:lpstr>Клубом воспитаны 3 мастера спорта и 20 кандидатов в мастера спорта по теннису!  </vt:lpstr>
      <vt:lpstr>В клубе занимаются все желающие!  Организованы занятия для лиц с ограниченными возможностями по здоровью </vt:lpstr>
      <vt:lpstr>Презентация PowerPoint</vt:lpstr>
      <vt:lpstr>Мы уверены, впереди нас ждут новые победы, достижения и успехи в спорте!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Теннис наша жизнь</dc:title>
  <dc:creator>user</dc:creator>
  <cp:lastModifiedBy>Евгения Шейрман</cp:lastModifiedBy>
  <cp:revision>65</cp:revision>
  <dcterms:created xsi:type="dcterms:W3CDTF">2017-12-06T08:53:08Z</dcterms:created>
  <dcterms:modified xsi:type="dcterms:W3CDTF">2019-06-03T11:29:05Z</dcterms:modified>
</cp:coreProperties>
</file>