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1"/>
  </p:notesMasterIdLst>
  <p:handoutMasterIdLst>
    <p:handoutMasterId r:id="rId12"/>
  </p:handoutMasterIdLst>
  <p:sldIdLst>
    <p:sldId id="258" r:id="rId2"/>
    <p:sldId id="305" r:id="rId3"/>
    <p:sldId id="313" r:id="rId4"/>
    <p:sldId id="314" r:id="rId5"/>
    <p:sldId id="307" r:id="rId6"/>
    <p:sldId id="308" r:id="rId7"/>
    <p:sldId id="306" r:id="rId8"/>
    <p:sldId id="309" r:id="rId9"/>
    <p:sldId id="297" r:id="rId10"/>
  </p:sldIdLst>
  <p:sldSz cx="9144000" cy="6858000" type="screen4x3"/>
  <p:notesSz cx="6735763" cy="9866313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ACBE9"/>
    <a:srgbClr val="003366"/>
    <a:srgbClr val="245A8C"/>
    <a:srgbClr val="990000"/>
    <a:srgbClr val="CC3300"/>
    <a:srgbClr val="4BD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Средний стиль 2 —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69012ECD-51FC-41F1-AA8D-1B2483CD663E}" styleName="Светлый стиль 2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0E3FDE45-AF77-4B5C-9715-49D594BDF05E}" styleName="Светлый стиль 1 — акцент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FABFCF23-3B69-468F-B69F-88F6DE6A72F2}" styleName="Средний стиль 1 -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125E5076-3810-47DD-B79F-674D7AD40C01}" styleName="Темный стиль 1 - акцент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510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1482" y="15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#2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#3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B67B98D-1E7A-467C-BCFE-D7F2DA851B9B}" type="doc">
      <dgm:prSet loTypeId="urn:microsoft.com/office/officeart/2005/8/layout/lProcess2" loCatId="relationship" qsTypeId="urn:microsoft.com/office/officeart/2005/8/quickstyle/simple2" qsCatId="simple" csTypeId="urn:microsoft.com/office/officeart/2005/8/colors/colorful1#1" csCatId="colorful" phldr="1"/>
      <dgm:spPr/>
      <dgm:t>
        <a:bodyPr/>
        <a:lstStyle/>
        <a:p>
          <a:endParaRPr lang="ru-RU"/>
        </a:p>
      </dgm:t>
    </dgm:pt>
    <dgm:pt modelId="{856FB9DF-119F-4C8C-8ACC-49DDFCF7D8BA}">
      <dgm:prSet phldrT="[Текст]" custT="1"/>
      <dgm:spPr>
        <a:solidFill>
          <a:srgbClr val="AACBE9"/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ru-RU" sz="1800" dirty="0" smtClean="0"/>
            <a:t>Наименование</a:t>
          </a:r>
          <a:endParaRPr lang="ru-RU" sz="1800" dirty="0"/>
        </a:p>
      </dgm:t>
    </dgm:pt>
    <dgm:pt modelId="{803ED6D1-4165-4474-B1A7-038E81512D86}" type="parTrans" cxnId="{01C19C70-1CBC-47E5-B799-AD9E6A7285DA}">
      <dgm:prSet/>
      <dgm:spPr/>
      <dgm:t>
        <a:bodyPr/>
        <a:lstStyle/>
        <a:p>
          <a:endParaRPr lang="ru-RU" sz="3200"/>
        </a:p>
      </dgm:t>
    </dgm:pt>
    <dgm:pt modelId="{BE4862A0-8906-4D58-8EBD-D3FE658380E9}" type="sibTrans" cxnId="{01C19C70-1CBC-47E5-B799-AD9E6A7285DA}">
      <dgm:prSet/>
      <dgm:spPr/>
      <dgm:t>
        <a:bodyPr/>
        <a:lstStyle/>
        <a:p>
          <a:endParaRPr lang="ru-RU" sz="3200"/>
        </a:p>
      </dgm:t>
    </dgm:pt>
    <dgm:pt modelId="{E5396B60-653A-40E0-89C4-DDA12DD07AD2}">
      <dgm:prSet phldrT="[Текст]" custT="1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ru-RU" sz="1400" b="1" dirty="0" smtClean="0"/>
            <a:t>Учреждения культуры</a:t>
          </a:r>
          <a:endParaRPr lang="ru-RU" sz="1200" dirty="0"/>
        </a:p>
      </dgm:t>
    </dgm:pt>
    <dgm:pt modelId="{09530347-E45C-45AE-8EB9-1A3503B6D3A8}" type="parTrans" cxnId="{CC4A62BB-EAF9-4FF6-A47E-E8F7E9284DA1}">
      <dgm:prSet/>
      <dgm:spPr/>
      <dgm:t>
        <a:bodyPr/>
        <a:lstStyle/>
        <a:p>
          <a:endParaRPr lang="ru-RU" sz="3200"/>
        </a:p>
      </dgm:t>
    </dgm:pt>
    <dgm:pt modelId="{1F463006-8022-4AFD-9B4C-AB3577AF1EE3}" type="sibTrans" cxnId="{CC4A62BB-EAF9-4FF6-A47E-E8F7E9284DA1}">
      <dgm:prSet/>
      <dgm:spPr/>
      <dgm:t>
        <a:bodyPr/>
        <a:lstStyle/>
        <a:p>
          <a:endParaRPr lang="ru-RU" sz="3200"/>
        </a:p>
      </dgm:t>
    </dgm:pt>
    <dgm:pt modelId="{300143B5-43B3-4204-B376-3FB4B942D2AC}">
      <dgm:prSet phldrT="[Текст]" custT="1"/>
      <dgm:spPr>
        <a:solidFill>
          <a:schemeClr val="accent4"/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ru-RU" sz="1400" b="1" dirty="0" smtClean="0"/>
            <a:t>Школы искусств</a:t>
          </a:r>
          <a:endParaRPr lang="ru-RU" sz="1400" b="1" dirty="0"/>
        </a:p>
      </dgm:t>
    </dgm:pt>
    <dgm:pt modelId="{111A0CA6-E1BC-46C0-B6DE-6053C18C1115}" type="parTrans" cxnId="{679D9BDF-96E7-4ECD-B37C-9DECC13BA3AA}">
      <dgm:prSet/>
      <dgm:spPr/>
      <dgm:t>
        <a:bodyPr/>
        <a:lstStyle/>
        <a:p>
          <a:endParaRPr lang="ru-RU" sz="3200"/>
        </a:p>
      </dgm:t>
    </dgm:pt>
    <dgm:pt modelId="{314A0057-A16D-459D-AF5D-5545000316E7}" type="sibTrans" cxnId="{679D9BDF-96E7-4ECD-B37C-9DECC13BA3AA}">
      <dgm:prSet/>
      <dgm:spPr/>
      <dgm:t>
        <a:bodyPr/>
        <a:lstStyle/>
        <a:p>
          <a:endParaRPr lang="ru-RU" sz="3200"/>
        </a:p>
      </dgm:t>
    </dgm:pt>
    <dgm:pt modelId="{6AF11FED-A554-412B-BDFC-AC0A749DB48F}">
      <dgm:prSet phldrT="[Текст]" custT="1"/>
      <dgm:spPr>
        <a:solidFill>
          <a:srgbClr val="AACBE9"/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ru-RU" sz="2000" dirty="0" smtClean="0"/>
            <a:t>Обязательства</a:t>
          </a:r>
          <a:endParaRPr lang="ru-RU" sz="2000" dirty="0"/>
        </a:p>
      </dgm:t>
    </dgm:pt>
    <dgm:pt modelId="{8CAD479C-A8E0-4453-AFA2-63C18C42D93E}" type="parTrans" cxnId="{4371CCE5-B166-40CD-8B34-5B8CA06DC1AF}">
      <dgm:prSet/>
      <dgm:spPr/>
      <dgm:t>
        <a:bodyPr/>
        <a:lstStyle/>
        <a:p>
          <a:endParaRPr lang="ru-RU" sz="3200"/>
        </a:p>
      </dgm:t>
    </dgm:pt>
    <dgm:pt modelId="{0235D8CA-7A9E-4FD2-A84F-280F4576788F}" type="sibTrans" cxnId="{4371CCE5-B166-40CD-8B34-5B8CA06DC1AF}">
      <dgm:prSet/>
      <dgm:spPr/>
      <dgm:t>
        <a:bodyPr/>
        <a:lstStyle/>
        <a:p>
          <a:endParaRPr lang="ru-RU" sz="3200"/>
        </a:p>
      </dgm:t>
    </dgm:pt>
    <dgm:pt modelId="{02F0E5A3-EB7D-4C12-8F74-CA5107938242}">
      <dgm:prSet phldrT="[Текст]" custT="1"/>
      <dgm:spPr>
        <a:solidFill>
          <a:schemeClr val="accent2"/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ru-RU" sz="2400" dirty="0" smtClean="0"/>
            <a:t>33 142</a:t>
          </a:r>
          <a:endParaRPr lang="ru-RU" sz="2400" dirty="0"/>
        </a:p>
      </dgm:t>
    </dgm:pt>
    <dgm:pt modelId="{048B02FB-2BEF-4F5F-8CFB-61FA05B68919}" type="parTrans" cxnId="{8A7D988F-1421-4873-AAEE-335CE359D3FC}">
      <dgm:prSet/>
      <dgm:spPr/>
      <dgm:t>
        <a:bodyPr/>
        <a:lstStyle/>
        <a:p>
          <a:endParaRPr lang="ru-RU" sz="3200"/>
        </a:p>
      </dgm:t>
    </dgm:pt>
    <dgm:pt modelId="{EC23CC33-9BF2-4E59-B396-8E0DF1E33752}" type="sibTrans" cxnId="{8A7D988F-1421-4873-AAEE-335CE359D3FC}">
      <dgm:prSet/>
      <dgm:spPr/>
      <dgm:t>
        <a:bodyPr/>
        <a:lstStyle/>
        <a:p>
          <a:endParaRPr lang="ru-RU" sz="3200"/>
        </a:p>
      </dgm:t>
    </dgm:pt>
    <dgm:pt modelId="{16F64ECC-FCDA-46C2-AB59-45464879EF8B}">
      <dgm:prSet phldrT="[Текст]" custT="1"/>
      <dgm:spPr>
        <a:solidFill>
          <a:schemeClr val="accent4"/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ru-RU" sz="2400" dirty="0" smtClean="0"/>
            <a:t>35 784</a:t>
          </a:r>
          <a:endParaRPr lang="ru-RU" sz="2400" dirty="0"/>
        </a:p>
      </dgm:t>
    </dgm:pt>
    <dgm:pt modelId="{60FBCD2B-D4A0-44B0-A009-4B30D1EEAC4E}" type="parTrans" cxnId="{FB7A90B0-A68B-44D0-9710-B0A2A27269C4}">
      <dgm:prSet/>
      <dgm:spPr/>
      <dgm:t>
        <a:bodyPr/>
        <a:lstStyle/>
        <a:p>
          <a:endParaRPr lang="ru-RU" sz="3200"/>
        </a:p>
      </dgm:t>
    </dgm:pt>
    <dgm:pt modelId="{1D7CDC66-024C-495D-BA19-CFBB5C63C150}" type="sibTrans" cxnId="{FB7A90B0-A68B-44D0-9710-B0A2A27269C4}">
      <dgm:prSet/>
      <dgm:spPr/>
      <dgm:t>
        <a:bodyPr/>
        <a:lstStyle/>
        <a:p>
          <a:endParaRPr lang="ru-RU" sz="3200"/>
        </a:p>
      </dgm:t>
    </dgm:pt>
    <dgm:pt modelId="{C0091C90-8B38-4C06-A6DA-A5A1FD2302E6}">
      <dgm:prSet phldrT="[Текст]" custT="1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ru-RU" sz="2400" dirty="0" smtClean="0"/>
            <a:t>100</a:t>
          </a:r>
          <a:endParaRPr lang="ru-RU" sz="2400" dirty="0"/>
        </a:p>
      </dgm:t>
    </dgm:pt>
    <dgm:pt modelId="{DAE10A43-D53C-4F10-A779-D7272371AF25}" type="parTrans" cxnId="{107640F8-664F-4070-A9EB-3403B5EB75F7}">
      <dgm:prSet/>
      <dgm:spPr/>
      <dgm:t>
        <a:bodyPr/>
        <a:lstStyle/>
        <a:p>
          <a:endParaRPr lang="ru-RU" sz="3200"/>
        </a:p>
      </dgm:t>
    </dgm:pt>
    <dgm:pt modelId="{F1D95D53-3B57-4538-9A7C-80E835F24F00}" type="sibTrans" cxnId="{107640F8-664F-4070-A9EB-3403B5EB75F7}">
      <dgm:prSet/>
      <dgm:spPr/>
      <dgm:t>
        <a:bodyPr/>
        <a:lstStyle/>
        <a:p>
          <a:endParaRPr lang="ru-RU" sz="3200"/>
        </a:p>
      </dgm:t>
    </dgm:pt>
    <dgm:pt modelId="{4F2BC457-6836-4C60-899A-99E0659CB6C2}">
      <dgm:prSet phldrT="[Текст]" custT="1"/>
      <dgm:spPr>
        <a:solidFill>
          <a:srgbClr val="AACBE9"/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ru-RU" sz="2000" dirty="0" smtClean="0"/>
            <a:t>Исполнение, %</a:t>
          </a:r>
          <a:endParaRPr lang="ru-RU" sz="2000" dirty="0"/>
        </a:p>
      </dgm:t>
    </dgm:pt>
    <dgm:pt modelId="{49AC0832-8945-4B63-BD88-B1CBB03B9AED}" type="parTrans" cxnId="{7030E520-EC4A-455D-BFB2-57FFD5F8A800}">
      <dgm:prSet/>
      <dgm:spPr/>
      <dgm:t>
        <a:bodyPr/>
        <a:lstStyle/>
        <a:p>
          <a:endParaRPr lang="ru-RU" sz="3200"/>
        </a:p>
      </dgm:t>
    </dgm:pt>
    <dgm:pt modelId="{A85598BD-435F-4B73-AF80-2965B57559F3}" type="sibTrans" cxnId="{7030E520-EC4A-455D-BFB2-57FFD5F8A800}">
      <dgm:prSet/>
      <dgm:spPr/>
      <dgm:t>
        <a:bodyPr/>
        <a:lstStyle/>
        <a:p>
          <a:endParaRPr lang="ru-RU" sz="3200"/>
        </a:p>
      </dgm:t>
    </dgm:pt>
    <dgm:pt modelId="{6A7956CC-8B5D-452B-805D-2E959D7B7DF5}">
      <dgm:prSet phldrT="[Текст]" custT="1"/>
      <dgm:spPr>
        <a:solidFill>
          <a:schemeClr val="accent2"/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ru-RU" sz="2400" dirty="0" smtClean="0"/>
            <a:t>100</a:t>
          </a:r>
          <a:endParaRPr lang="ru-RU" sz="2400" dirty="0"/>
        </a:p>
      </dgm:t>
    </dgm:pt>
    <dgm:pt modelId="{175E25AB-804F-4883-AE12-25B331DB06E6}" type="parTrans" cxnId="{254A2DD2-1CF6-41AD-A808-BCC77DD7003C}">
      <dgm:prSet/>
      <dgm:spPr/>
      <dgm:t>
        <a:bodyPr/>
        <a:lstStyle/>
        <a:p>
          <a:endParaRPr lang="ru-RU" sz="3200"/>
        </a:p>
      </dgm:t>
    </dgm:pt>
    <dgm:pt modelId="{205E133F-DB42-41DE-B3E0-F3D555060A34}" type="sibTrans" cxnId="{254A2DD2-1CF6-41AD-A808-BCC77DD7003C}">
      <dgm:prSet/>
      <dgm:spPr/>
      <dgm:t>
        <a:bodyPr/>
        <a:lstStyle/>
        <a:p>
          <a:endParaRPr lang="ru-RU" sz="3200"/>
        </a:p>
      </dgm:t>
    </dgm:pt>
    <dgm:pt modelId="{BD4001A2-D2F9-4011-8FDB-68FACE6640CA}">
      <dgm:prSet phldrT="[Текст]" custT="1"/>
      <dgm:spPr>
        <a:solidFill>
          <a:schemeClr val="accent6"/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ru-RU" sz="1400" b="1" dirty="0" smtClean="0"/>
            <a:t>Спортивные школы</a:t>
          </a:r>
          <a:endParaRPr lang="ru-RU" sz="1400" b="1" dirty="0"/>
        </a:p>
      </dgm:t>
    </dgm:pt>
    <dgm:pt modelId="{A0E11E2F-034A-4435-8052-EB2F647B78BF}" type="parTrans" cxnId="{6F186872-249E-460A-AB18-82E3B7CD1646}">
      <dgm:prSet/>
      <dgm:spPr/>
      <dgm:t>
        <a:bodyPr/>
        <a:lstStyle/>
        <a:p>
          <a:endParaRPr lang="ru-RU" sz="3200"/>
        </a:p>
      </dgm:t>
    </dgm:pt>
    <dgm:pt modelId="{96A76C9D-D3DC-49C3-BAD2-F1EF0D65B18D}" type="sibTrans" cxnId="{6F186872-249E-460A-AB18-82E3B7CD1646}">
      <dgm:prSet/>
      <dgm:spPr/>
      <dgm:t>
        <a:bodyPr/>
        <a:lstStyle/>
        <a:p>
          <a:endParaRPr lang="ru-RU" sz="3200"/>
        </a:p>
      </dgm:t>
    </dgm:pt>
    <dgm:pt modelId="{9CE6E744-7AE5-4EDF-9A68-DC9D3CC95673}">
      <dgm:prSet phldrT="[Текст]" custT="1"/>
      <dgm:spPr>
        <a:solidFill>
          <a:schemeClr val="accent6"/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ru-RU" sz="2400" dirty="0" smtClean="0"/>
            <a:t>38 774</a:t>
          </a:r>
          <a:endParaRPr lang="ru-RU" sz="2400" dirty="0"/>
        </a:p>
      </dgm:t>
    </dgm:pt>
    <dgm:pt modelId="{263B8DE6-EAE1-4E77-9F96-031761A20FB7}" type="parTrans" cxnId="{AE80F302-0E56-40D6-8D60-967EC934861A}">
      <dgm:prSet/>
      <dgm:spPr/>
      <dgm:t>
        <a:bodyPr/>
        <a:lstStyle/>
        <a:p>
          <a:endParaRPr lang="ru-RU" sz="3200"/>
        </a:p>
      </dgm:t>
    </dgm:pt>
    <dgm:pt modelId="{4470014A-3C98-4E06-A36E-92F7A5FC932C}" type="sibTrans" cxnId="{AE80F302-0E56-40D6-8D60-967EC934861A}">
      <dgm:prSet/>
      <dgm:spPr/>
      <dgm:t>
        <a:bodyPr/>
        <a:lstStyle/>
        <a:p>
          <a:endParaRPr lang="ru-RU" sz="3200"/>
        </a:p>
      </dgm:t>
    </dgm:pt>
    <dgm:pt modelId="{287224DE-71CB-4CFB-8F81-12B3CA1AE6DE}">
      <dgm:prSet phldrT="[Текст]" custT="1"/>
      <dgm:spPr>
        <a:solidFill>
          <a:schemeClr val="accent4"/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ru-RU" sz="2400" dirty="0" smtClean="0"/>
            <a:t>100</a:t>
          </a:r>
          <a:endParaRPr lang="ru-RU" sz="2400" dirty="0"/>
        </a:p>
      </dgm:t>
    </dgm:pt>
    <dgm:pt modelId="{D272CFC2-0EC6-48C4-AE86-DD75613E384B}" type="parTrans" cxnId="{C6B680F5-6BDE-4FAF-8866-E4FE9FF929BE}">
      <dgm:prSet/>
      <dgm:spPr/>
      <dgm:t>
        <a:bodyPr/>
        <a:lstStyle/>
        <a:p>
          <a:endParaRPr lang="ru-RU" sz="3200"/>
        </a:p>
      </dgm:t>
    </dgm:pt>
    <dgm:pt modelId="{2D77C614-1CF6-44E4-9021-BCF5F7604E19}" type="sibTrans" cxnId="{C6B680F5-6BDE-4FAF-8866-E4FE9FF929BE}">
      <dgm:prSet/>
      <dgm:spPr/>
      <dgm:t>
        <a:bodyPr/>
        <a:lstStyle/>
        <a:p>
          <a:endParaRPr lang="ru-RU" sz="3200"/>
        </a:p>
      </dgm:t>
    </dgm:pt>
    <dgm:pt modelId="{4AC7C869-543E-4A62-9A6B-8479A0FFBA91}">
      <dgm:prSet phldrT="[Текст]" custT="1"/>
      <dgm:spPr>
        <a:solidFill>
          <a:schemeClr val="accent6"/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ru-RU" sz="2400" dirty="0" smtClean="0"/>
            <a:t>38 790</a:t>
          </a:r>
          <a:endParaRPr lang="ru-RU" sz="2400" dirty="0"/>
        </a:p>
      </dgm:t>
    </dgm:pt>
    <dgm:pt modelId="{D7DB02C5-210A-4295-A994-05D7D7B0B7AF}">
      <dgm:prSet phldrT="[Текст]" custT="1"/>
      <dgm:spPr>
        <a:solidFill>
          <a:schemeClr val="accent4"/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ru-RU" sz="2400" dirty="0" smtClean="0"/>
            <a:t>35 820</a:t>
          </a:r>
          <a:endParaRPr lang="ru-RU" sz="2400" dirty="0"/>
        </a:p>
      </dgm:t>
    </dgm:pt>
    <dgm:pt modelId="{9C1104A1-959C-4BF1-8299-50E12A563C06}">
      <dgm:prSet phldrT="[Текст]" custT="1"/>
      <dgm:spPr>
        <a:solidFill>
          <a:schemeClr val="accent2"/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ru-RU" sz="2400" dirty="0" smtClean="0"/>
            <a:t>33 229</a:t>
          </a:r>
          <a:endParaRPr lang="ru-RU" sz="2400" dirty="0"/>
        </a:p>
      </dgm:t>
    </dgm:pt>
    <dgm:pt modelId="{83AB20C5-F30A-4077-90E1-47A104E30151}">
      <dgm:prSet phldrT="[Текст]" custT="1"/>
      <dgm:spPr>
        <a:solidFill>
          <a:srgbClr val="AACBE9"/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ru-RU" sz="2000" dirty="0" smtClean="0"/>
            <a:t>1 квартал 2018 года</a:t>
          </a:r>
          <a:endParaRPr lang="ru-RU" sz="2000" dirty="0"/>
        </a:p>
      </dgm:t>
    </dgm:pt>
    <dgm:pt modelId="{645ED1B5-C536-4CCC-938C-6B801E727CC0}" type="sibTrans" cxnId="{3BEE4570-FC54-45CB-9FDF-8DAAFA3BEB39}">
      <dgm:prSet/>
      <dgm:spPr/>
      <dgm:t>
        <a:bodyPr/>
        <a:lstStyle/>
        <a:p>
          <a:endParaRPr lang="ru-RU" sz="3200"/>
        </a:p>
      </dgm:t>
    </dgm:pt>
    <dgm:pt modelId="{3EAD34CE-B0B3-4E8A-92EA-03749E69BED4}" type="parTrans" cxnId="{3BEE4570-FC54-45CB-9FDF-8DAAFA3BEB39}">
      <dgm:prSet/>
      <dgm:spPr/>
      <dgm:t>
        <a:bodyPr/>
        <a:lstStyle/>
        <a:p>
          <a:endParaRPr lang="ru-RU" sz="3200"/>
        </a:p>
      </dgm:t>
    </dgm:pt>
    <dgm:pt modelId="{71E7B231-D46B-423A-A807-C8E01645B655}" type="sibTrans" cxnId="{B05CA816-E742-4D17-A7CF-5049232AB423}">
      <dgm:prSet/>
      <dgm:spPr/>
      <dgm:t>
        <a:bodyPr/>
        <a:lstStyle/>
        <a:p>
          <a:endParaRPr lang="ru-RU" sz="3200"/>
        </a:p>
      </dgm:t>
    </dgm:pt>
    <dgm:pt modelId="{7D92BDD8-B1B5-40D8-83ED-77632169EDA4}" type="parTrans" cxnId="{B05CA816-E742-4D17-A7CF-5049232AB423}">
      <dgm:prSet/>
      <dgm:spPr/>
      <dgm:t>
        <a:bodyPr/>
        <a:lstStyle/>
        <a:p>
          <a:endParaRPr lang="ru-RU" sz="3200"/>
        </a:p>
      </dgm:t>
    </dgm:pt>
    <dgm:pt modelId="{8C9F63D7-0C8C-4E9D-8037-2AC9A628E392}" type="sibTrans" cxnId="{677DA41E-1F7F-4B36-ABE4-561963AAFD26}">
      <dgm:prSet/>
      <dgm:spPr/>
      <dgm:t>
        <a:bodyPr/>
        <a:lstStyle/>
        <a:p>
          <a:endParaRPr lang="ru-RU" sz="3200"/>
        </a:p>
      </dgm:t>
    </dgm:pt>
    <dgm:pt modelId="{AA2F7EA6-E4F3-4CFE-85B0-8D96A5A3E4DF}" type="parTrans" cxnId="{677DA41E-1F7F-4B36-ABE4-561963AAFD26}">
      <dgm:prSet/>
      <dgm:spPr/>
      <dgm:t>
        <a:bodyPr/>
        <a:lstStyle/>
        <a:p>
          <a:endParaRPr lang="ru-RU" sz="3200"/>
        </a:p>
      </dgm:t>
    </dgm:pt>
    <dgm:pt modelId="{BA19C486-4806-4CC0-B5BB-04342435CE81}" type="sibTrans" cxnId="{D72F9918-549E-47D6-A0CA-B2DF1F7CE968}">
      <dgm:prSet/>
      <dgm:spPr/>
      <dgm:t>
        <a:bodyPr/>
        <a:lstStyle/>
        <a:p>
          <a:endParaRPr lang="ru-RU" sz="3200"/>
        </a:p>
      </dgm:t>
    </dgm:pt>
    <dgm:pt modelId="{4CA451BE-AA00-47A8-9F3C-E31ADEA525D6}" type="parTrans" cxnId="{D72F9918-549E-47D6-A0CA-B2DF1F7CE968}">
      <dgm:prSet/>
      <dgm:spPr/>
      <dgm:t>
        <a:bodyPr/>
        <a:lstStyle/>
        <a:p>
          <a:endParaRPr lang="ru-RU" sz="3200"/>
        </a:p>
      </dgm:t>
    </dgm:pt>
    <dgm:pt modelId="{3191CB6C-C295-45B5-9C27-2409C1FA92B9}">
      <dgm:prSet phldrT="[Текст]" custT="1"/>
      <dgm:spPr>
        <a:solidFill>
          <a:srgbClr val="0070C0"/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ru-RU" sz="1400" b="1" dirty="0" smtClean="0"/>
            <a:t>Медицинские работники</a:t>
          </a:r>
          <a:endParaRPr lang="ru-RU" sz="1400" b="1" dirty="0"/>
        </a:p>
      </dgm:t>
    </dgm:pt>
    <dgm:pt modelId="{B53A902C-79C5-4F0D-B441-75D3E29C85FC}" type="parTrans" cxnId="{B7DF3D3A-C6D9-410A-A64B-2A81A117B62D}">
      <dgm:prSet/>
      <dgm:spPr/>
      <dgm:t>
        <a:bodyPr/>
        <a:lstStyle/>
        <a:p>
          <a:endParaRPr lang="ru-RU"/>
        </a:p>
      </dgm:t>
    </dgm:pt>
    <dgm:pt modelId="{6605DF93-3F01-49FF-9812-C1675EE3975D}" type="sibTrans" cxnId="{B7DF3D3A-C6D9-410A-A64B-2A81A117B62D}">
      <dgm:prSet/>
      <dgm:spPr/>
      <dgm:t>
        <a:bodyPr/>
        <a:lstStyle/>
        <a:p>
          <a:endParaRPr lang="ru-RU"/>
        </a:p>
      </dgm:t>
    </dgm:pt>
    <dgm:pt modelId="{BE36FA3D-7A9C-4DBD-90CC-FF090EACC2FC}">
      <dgm:prSet phldrT="[Текст]" custT="1"/>
      <dgm:spPr>
        <a:solidFill>
          <a:srgbClr val="0070C0"/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ru-RU" sz="2400" dirty="0" smtClean="0"/>
            <a:t>46 402</a:t>
          </a:r>
        </a:p>
        <a:p>
          <a:r>
            <a:rPr lang="ru-RU" sz="2400" dirty="0" smtClean="0"/>
            <a:t>35 169</a:t>
          </a:r>
          <a:endParaRPr lang="ru-RU" sz="2400" dirty="0"/>
        </a:p>
      </dgm:t>
    </dgm:pt>
    <dgm:pt modelId="{F46C15BF-22B2-4782-A319-87F1007FD9C8}" type="parTrans" cxnId="{78329510-6566-4912-9010-8E5F67B126DB}">
      <dgm:prSet/>
      <dgm:spPr/>
      <dgm:t>
        <a:bodyPr/>
        <a:lstStyle/>
        <a:p>
          <a:endParaRPr lang="ru-RU"/>
        </a:p>
      </dgm:t>
    </dgm:pt>
    <dgm:pt modelId="{5AB30D18-CC76-4D2B-9E91-967C1CE93E99}" type="sibTrans" cxnId="{78329510-6566-4912-9010-8E5F67B126DB}">
      <dgm:prSet/>
      <dgm:spPr/>
      <dgm:t>
        <a:bodyPr/>
        <a:lstStyle/>
        <a:p>
          <a:endParaRPr lang="ru-RU"/>
        </a:p>
      </dgm:t>
    </dgm:pt>
    <dgm:pt modelId="{1A5B53FC-626E-4A82-A8C4-851C182A02DA}">
      <dgm:prSet phldrT="[Текст]" custT="1"/>
      <dgm:spPr>
        <a:solidFill>
          <a:srgbClr val="0070C0"/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ru-RU" sz="2400" dirty="0" smtClean="0"/>
            <a:t>46 407</a:t>
          </a:r>
        </a:p>
        <a:p>
          <a:r>
            <a:rPr lang="ru-RU" sz="2400" dirty="0" smtClean="0"/>
            <a:t>35 170</a:t>
          </a:r>
          <a:endParaRPr lang="ru-RU" sz="2400" dirty="0"/>
        </a:p>
      </dgm:t>
    </dgm:pt>
    <dgm:pt modelId="{5182652D-1932-472E-982E-E1D40C4E508F}" type="parTrans" cxnId="{F61F13AB-9472-4A63-B8CA-6E1A09A024CF}">
      <dgm:prSet/>
      <dgm:spPr/>
      <dgm:t>
        <a:bodyPr/>
        <a:lstStyle/>
        <a:p>
          <a:endParaRPr lang="ru-RU"/>
        </a:p>
      </dgm:t>
    </dgm:pt>
    <dgm:pt modelId="{FACB521F-F1C5-445B-8911-4FFBF04BDD53}" type="sibTrans" cxnId="{F61F13AB-9472-4A63-B8CA-6E1A09A024CF}">
      <dgm:prSet/>
      <dgm:spPr/>
      <dgm:t>
        <a:bodyPr/>
        <a:lstStyle/>
        <a:p>
          <a:endParaRPr lang="ru-RU"/>
        </a:p>
      </dgm:t>
    </dgm:pt>
    <dgm:pt modelId="{83A5949C-DF8C-4EB1-8F49-D24E08DD7DE7}">
      <dgm:prSet phldrT="[Текст]" custT="1"/>
      <dgm:spPr>
        <a:solidFill>
          <a:srgbClr val="0070C0"/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ru-RU" sz="2400" dirty="0" smtClean="0"/>
            <a:t>100</a:t>
          </a:r>
          <a:endParaRPr lang="ru-RU" sz="2400" dirty="0"/>
        </a:p>
      </dgm:t>
    </dgm:pt>
    <dgm:pt modelId="{CCBEF530-F73B-4580-A9DD-BDB511434C22}" type="parTrans" cxnId="{40F4CD61-4EE4-4419-8498-FE47276A80DA}">
      <dgm:prSet/>
      <dgm:spPr/>
      <dgm:t>
        <a:bodyPr/>
        <a:lstStyle/>
        <a:p>
          <a:endParaRPr lang="ru-RU"/>
        </a:p>
      </dgm:t>
    </dgm:pt>
    <dgm:pt modelId="{68299E55-D8C9-4EE3-ABDD-7991EE462A77}" type="sibTrans" cxnId="{40F4CD61-4EE4-4419-8498-FE47276A80DA}">
      <dgm:prSet/>
      <dgm:spPr/>
      <dgm:t>
        <a:bodyPr/>
        <a:lstStyle/>
        <a:p>
          <a:endParaRPr lang="ru-RU"/>
        </a:p>
      </dgm:t>
    </dgm:pt>
    <dgm:pt modelId="{EC277E16-CF4A-4277-AD69-8C0C64F6D5F7}" type="pres">
      <dgm:prSet presAssocID="{EB67B98D-1E7A-467C-BCFE-D7F2DA851B9B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D10A972-4C97-4995-890D-7213918BBFB9}" type="pres">
      <dgm:prSet presAssocID="{856FB9DF-119F-4C8C-8ACC-49DDFCF7D8BA}" presName="compNod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21D09911-9862-4B0D-BE3D-6077F87CE667}" type="pres">
      <dgm:prSet presAssocID="{856FB9DF-119F-4C8C-8ACC-49DDFCF7D8BA}" presName="aNode" presStyleLbl="bgShp" presStyleIdx="0" presStyleCnt="4"/>
      <dgm:spPr/>
      <dgm:t>
        <a:bodyPr/>
        <a:lstStyle/>
        <a:p>
          <a:endParaRPr lang="ru-RU"/>
        </a:p>
      </dgm:t>
    </dgm:pt>
    <dgm:pt modelId="{8FDAFDD1-DFC4-42EE-9028-2FA74658485A}" type="pres">
      <dgm:prSet presAssocID="{856FB9DF-119F-4C8C-8ACC-49DDFCF7D8BA}" presName="textNode" presStyleLbl="bgShp" presStyleIdx="0" presStyleCnt="4"/>
      <dgm:spPr/>
      <dgm:t>
        <a:bodyPr/>
        <a:lstStyle/>
        <a:p>
          <a:endParaRPr lang="ru-RU"/>
        </a:p>
      </dgm:t>
    </dgm:pt>
    <dgm:pt modelId="{17B40E73-3CF3-4895-902C-328E84FBC922}" type="pres">
      <dgm:prSet presAssocID="{856FB9DF-119F-4C8C-8ACC-49DDFCF7D8BA}" presName="compChildNod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8872320C-1C6B-485B-8556-192B8F02B921}" type="pres">
      <dgm:prSet presAssocID="{856FB9DF-119F-4C8C-8ACC-49DDFCF7D8BA}" presName="theInnerList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6C4F5E05-6C8C-4C54-BA73-431A54837A1E}" type="pres">
      <dgm:prSet presAssocID="{E5396B60-653A-40E0-89C4-DDA12DD07AD2}" presName="childNode" presStyleLbl="node1" presStyleIdx="0" presStyleCnt="16" custScaleX="12777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C0449C4-D30C-45A7-8989-A511F7E9EFBC}" type="pres">
      <dgm:prSet presAssocID="{E5396B60-653A-40E0-89C4-DDA12DD07AD2}" presName="aSpace2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B92EFCE7-8BD1-4098-8A07-D8A4F154928B}" type="pres">
      <dgm:prSet presAssocID="{300143B5-43B3-4204-B376-3FB4B942D2AC}" presName="childNode" presStyleLbl="node1" presStyleIdx="1" presStyleCnt="16" custScaleX="132868" custLinFactNeighborX="1554" custLinFactNeighborY="8809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D967881-652C-4FC7-8A39-C888C4EC7EBC}" type="pres">
      <dgm:prSet presAssocID="{300143B5-43B3-4204-B376-3FB4B942D2AC}" presName="aSpace2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C47943F4-0AF4-470A-80CE-955D7A6A2726}" type="pres">
      <dgm:prSet presAssocID="{BD4001A2-D2F9-4011-8FDB-68FACE6640CA}" presName="childNode" presStyleLbl="node1" presStyleIdx="2" presStyleCnt="16" custScaleX="12920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EEB69DE-7312-4346-A0B7-2D68257F630A}" type="pres">
      <dgm:prSet presAssocID="{BD4001A2-D2F9-4011-8FDB-68FACE6640CA}" presName="aSpace2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78C1EFB8-1773-40B2-B3BC-56A1E347F842}" type="pres">
      <dgm:prSet presAssocID="{3191CB6C-C295-45B5-9C27-2409C1FA92B9}" presName="childNode" presStyleLbl="node1" presStyleIdx="3" presStyleCnt="16" custScaleX="13117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E3DFECF-2E7C-4F5A-A233-B147395410DD}" type="pres">
      <dgm:prSet presAssocID="{856FB9DF-119F-4C8C-8ACC-49DDFCF7D8BA}" presName="aSpac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1461B258-5F08-47A4-836A-80F2A6751A9E}" type="pres">
      <dgm:prSet presAssocID="{83AB20C5-F30A-4077-90E1-47A104E30151}" presName="compNod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7F1E7989-E2D3-49F6-86D3-6EB1F011DF96}" type="pres">
      <dgm:prSet presAssocID="{83AB20C5-F30A-4077-90E1-47A104E30151}" presName="aNode" presStyleLbl="bgShp" presStyleIdx="1" presStyleCnt="4"/>
      <dgm:spPr/>
      <dgm:t>
        <a:bodyPr/>
        <a:lstStyle/>
        <a:p>
          <a:endParaRPr lang="ru-RU"/>
        </a:p>
      </dgm:t>
    </dgm:pt>
    <dgm:pt modelId="{335D1DC6-7FF0-4673-ACB1-D2AD9F3ABB8A}" type="pres">
      <dgm:prSet presAssocID="{83AB20C5-F30A-4077-90E1-47A104E30151}" presName="textNode" presStyleLbl="bgShp" presStyleIdx="1" presStyleCnt="4"/>
      <dgm:spPr/>
      <dgm:t>
        <a:bodyPr/>
        <a:lstStyle/>
        <a:p>
          <a:endParaRPr lang="ru-RU"/>
        </a:p>
      </dgm:t>
    </dgm:pt>
    <dgm:pt modelId="{5712F3D0-BD2E-44EC-9799-04189BEE2743}" type="pres">
      <dgm:prSet presAssocID="{83AB20C5-F30A-4077-90E1-47A104E30151}" presName="compChildNod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91D843AD-6B36-4592-BE5A-61EFB85C866D}" type="pres">
      <dgm:prSet presAssocID="{83AB20C5-F30A-4077-90E1-47A104E30151}" presName="theInnerList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2357FBC9-BC02-48B6-BCDB-4B89A71605C3}" type="pres">
      <dgm:prSet presAssocID="{9C1104A1-959C-4BF1-8299-50E12A563C06}" presName="childNode" presStyleLbl="node1" presStyleIdx="4" presStyleCnt="1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21373AB-339F-4303-ABE3-FBE89982D7C1}" type="pres">
      <dgm:prSet presAssocID="{9C1104A1-959C-4BF1-8299-50E12A563C06}" presName="aSpace2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96FBEE71-76FA-4072-9926-0B67F0670B36}" type="pres">
      <dgm:prSet presAssocID="{D7DB02C5-210A-4295-A994-05D7D7B0B7AF}" presName="childNode" presStyleLbl="node1" presStyleIdx="5" presStyleCnt="1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2525305-F0E7-43A5-9FA4-4D7BDC928D3C}" type="pres">
      <dgm:prSet presAssocID="{D7DB02C5-210A-4295-A994-05D7D7B0B7AF}" presName="aSpace2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A071BBAF-062A-4F4E-82FB-18F64ABE6632}" type="pres">
      <dgm:prSet presAssocID="{4AC7C869-543E-4A62-9A6B-8479A0FFBA91}" presName="childNode" presStyleLbl="node1" presStyleIdx="6" presStyleCnt="1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703E90F-2244-4083-B9A3-8F483D54A35A}" type="pres">
      <dgm:prSet presAssocID="{4AC7C869-543E-4A62-9A6B-8479A0FFBA91}" presName="aSpace2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D9C69FE7-3591-4F3C-AD94-4786CD0556F0}" type="pres">
      <dgm:prSet presAssocID="{BE36FA3D-7A9C-4DBD-90CC-FF090EACC2FC}" presName="childNode" presStyleLbl="node1" presStyleIdx="7" presStyleCnt="1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7C517FE-7DB2-4917-B5C3-012783A34C53}" type="pres">
      <dgm:prSet presAssocID="{83AB20C5-F30A-4077-90E1-47A104E30151}" presName="aSpac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75E7A0D9-621D-4F0F-ABEB-6051A81FDFF6}" type="pres">
      <dgm:prSet presAssocID="{6AF11FED-A554-412B-BDFC-AC0A749DB48F}" presName="compNod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8051D3E4-AAD2-4ECA-B057-2FF2FAA8021A}" type="pres">
      <dgm:prSet presAssocID="{6AF11FED-A554-412B-BDFC-AC0A749DB48F}" presName="aNode" presStyleLbl="bgShp" presStyleIdx="2" presStyleCnt="4"/>
      <dgm:spPr/>
      <dgm:t>
        <a:bodyPr/>
        <a:lstStyle/>
        <a:p>
          <a:endParaRPr lang="ru-RU"/>
        </a:p>
      </dgm:t>
    </dgm:pt>
    <dgm:pt modelId="{6A283F21-EF37-4741-8E83-1AA5F75140C4}" type="pres">
      <dgm:prSet presAssocID="{6AF11FED-A554-412B-BDFC-AC0A749DB48F}" presName="textNode" presStyleLbl="bgShp" presStyleIdx="2" presStyleCnt="4"/>
      <dgm:spPr/>
      <dgm:t>
        <a:bodyPr/>
        <a:lstStyle/>
        <a:p>
          <a:endParaRPr lang="ru-RU"/>
        </a:p>
      </dgm:t>
    </dgm:pt>
    <dgm:pt modelId="{0B641CB5-871B-4935-B7DC-D6BF02047678}" type="pres">
      <dgm:prSet presAssocID="{6AF11FED-A554-412B-BDFC-AC0A749DB48F}" presName="compChildNod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694E8B3F-1A4E-46EC-9C22-A6F9354E257C}" type="pres">
      <dgm:prSet presAssocID="{6AF11FED-A554-412B-BDFC-AC0A749DB48F}" presName="theInnerList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D3149ECA-5BE7-4C42-979C-C0FC5FD19CA7}" type="pres">
      <dgm:prSet presAssocID="{02F0E5A3-EB7D-4C12-8F74-CA5107938242}" presName="childNode" presStyleLbl="node1" presStyleIdx="8" presStyleCnt="1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9742FE2-0E66-4873-AE2E-FC9BBEE6C5D9}" type="pres">
      <dgm:prSet presAssocID="{02F0E5A3-EB7D-4C12-8F74-CA5107938242}" presName="aSpace2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E80D6EFF-7C96-4A6C-AAF2-4404EAF6D2AB}" type="pres">
      <dgm:prSet presAssocID="{16F64ECC-FCDA-46C2-AB59-45464879EF8B}" presName="childNode" presStyleLbl="node1" presStyleIdx="9" presStyleCnt="1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BE64522-636E-42B1-BAFD-0CBB783A7832}" type="pres">
      <dgm:prSet presAssocID="{16F64ECC-FCDA-46C2-AB59-45464879EF8B}" presName="aSpace2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DA6C7E26-65DD-44ED-A80A-3B0067943B02}" type="pres">
      <dgm:prSet presAssocID="{9CE6E744-7AE5-4EDF-9A68-DC9D3CC95673}" presName="childNode" presStyleLbl="node1" presStyleIdx="10" presStyleCnt="1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0C907C1-7D8A-4FF7-8ECD-5A94A737D3F8}" type="pres">
      <dgm:prSet presAssocID="{9CE6E744-7AE5-4EDF-9A68-DC9D3CC95673}" presName="aSpace2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828E3AF7-C043-483C-8A93-FEC204D4E7FC}" type="pres">
      <dgm:prSet presAssocID="{1A5B53FC-626E-4A82-A8C4-851C182A02DA}" presName="childNode" presStyleLbl="node1" presStyleIdx="11" presStyleCnt="1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609E6D2-C575-439A-909A-DCE5472BF442}" type="pres">
      <dgm:prSet presAssocID="{6AF11FED-A554-412B-BDFC-AC0A749DB48F}" presName="aSpac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09A96D2C-DC5C-4429-9685-70CEB5A715EC}" type="pres">
      <dgm:prSet presAssocID="{4F2BC457-6836-4C60-899A-99E0659CB6C2}" presName="compNod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484BEA12-F6FB-4C57-8A16-2A0F81D7D245}" type="pres">
      <dgm:prSet presAssocID="{4F2BC457-6836-4C60-899A-99E0659CB6C2}" presName="aNode" presStyleLbl="bgShp" presStyleIdx="3" presStyleCnt="4"/>
      <dgm:spPr/>
      <dgm:t>
        <a:bodyPr/>
        <a:lstStyle/>
        <a:p>
          <a:endParaRPr lang="ru-RU"/>
        </a:p>
      </dgm:t>
    </dgm:pt>
    <dgm:pt modelId="{A588F023-4A51-4D4C-B2A4-0E2828411392}" type="pres">
      <dgm:prSet presAssocID="{4F2BC457-6836-4C60-899A-99E0659CB6C2}" presName="textNode" presStyleLbl="bgShp" presStyleIdx="3" presStyleCnt="4"/>
      <dgm:spPr/>
      <dgm:t>
        <a:bodyPr/>
        <a:lstStyle/>
        <a:p>
          <a:endParaRPr lang="ru-RU"/>
        </a:p>
      </dgm:t>
    </dgm:pt>
    <dgm:pt modelId="{509C9D4D-5BAC-4EE9-B29E-993F290F8048}" type="pres">
      <dgm:prSet presAssocID="{4F2BC457-6836-4C60-899A-99E0659CB6C2}" presName="compChildNod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333ADF15-6F45-417F-9EC6-8D4602A5B717}" type="pres">
      <dgm:prSet presAssocID="{4F2BC457-6836-4C60-899A-99E0659CB6C2}" presName="theInnerList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D4EE4FDE-6D9B-444E-928A-4CF876EC3EDD}" type="pres">
      <dgm:prSet presAssocID="{6A7956CC-8B5D-452B-805D-2E959D7B7DF5}" presName="childNode" presStyleLbl="node1" presStyleIdx="12" presStyleCnt="1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3ED2D0E-3D92-489A-864E-1914FCFA97F7}" type="pres">
      <dgm:prSet presAssocID="{6A7956CC-8B5D-452B-805D-2E959D7B7DF5}" presName="aSpace2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3109401D-31E4-47F4-9FC9-609E066B5E9F}" type="pres">
      <dgm:prSet presAssocID="{287224DE-71CB-4CFB-8F81-12B3CA1AE6DE}" presName="childNode" presStyleLbl="node1" presStyleIdx="13" presStyleCnt="1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A7C010B-23C3-4350-AB4A-3D213E39D086}" type="pres">
      <dgm:prSet presAssocID="{287224DE-71CB-4CFB-8F81-12B3CA1AE6DE}" presName="aSpace2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CDC1AC3F-443D-44A7-9A1D-994DAD96C4DF}" type="pres">
      <dgm:prSet presAssocID="{C0091C90-8B38-4C06-A6DA-A5A1FD2302E6}" presName="childNode" presStyleLbl="node1" presStyleIdx="14" presStyleCnt="1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12F34DF-F99B-4191-A317-EB3FB0FD5BC9}" type="pres">
      <dgm:prSet presAssocID="{C0091C90-8B38-4C06-A6DA-A5A1FD2302E6}" presName="aSpace2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3CB04F30-80CB-41E9-A4A7-8E7CD912E989}" type="pres">
      <dgm:prSet presAssocID="{83A5949C-DF8C-4EB1-8F49-D24E08DD7DE7}" presName="childNode" presStyleLbl="node1" presStyleIdx="15" presStyleCnt="1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7290A4D-4EF0-4EAB-9BFD-584A2F65E92D}" type="presOf" srcId="{3191CB6C-C295-45B5-9C27-2409C1FA92B9}" destId="{78C1EFB8-1773-40B2-B3BC-56A1E347F842}" srcOrd="0" destOrd="0" presId="urn:microsoft.com/office/officeart/2005/8/layout/lProcess2"/>
    <dgm:cxn modelId="{4371CCE5-B166-40CD-8B34-5B8CA06DC1AF}" srcId="{EB67B98D-1E7A-467C-BCFE-D7F2DA851B9B}" destId="{6AF11FED-A554-412B-BDFC-AC0A749DB48F}" srcOrd="2" destOrd="0" parTransId="{8CAD479C-A8E0-4453-AFA2-63C18C42D93E}" sibTransId="{0235D8CA-7A9E-4FD2-A84F-280F4576788F}"/>
    <dgm:cxn modelId="{CC4A62BB-EAF9-4FF6-A47E-E8F7E9284DA1}" srcId="{856FB9DF-119F-4C8C-8ACC-49DDFCF7D8BA}" destId="{E5396B60-653A-40E0-89C4-DDA12DD07AD2}" srcOrd="0" destOrd="0" parTransId="{09530347-E45C-45AE-8EB9-1A3503B6D3A8}" sibTransId="{1F463006-8022-4AFD-9B4C-AB3577AF1EE3}"/>
    <dgm:cxn modelId="{0EDA29BA-FED8-46C9-9C32-96B233EF04FD}" type="presOf" srcId="{9C1104A1-959C-4BF1-8299-50E12A563C06}" destId="{2357FBC9-BC02-48B6-BCDB-4B89A71605C3}" srcOrd="0" destOrd="0" presId="urn:microsoft.com/office/officeart/2005/8/layout/lProcess2"/>
    <dgm:cxn modelId="{254A2DD2-1CF6-41AD-A808-BCC77DD7003C}" srcId="{4F2BC457-6836-4C60-899A-99E0659CB6C2}" destId="{6A7956CC-8B5D-452B-805D-2E959D7B7DF5}" srcOrd="0" destOrd="0" parTransId="{175E25AB-804F-4883-AE12-25B331DB06E6}" sibTransId="{205E133F-DB42-41DE-B3E0-F3D555060A34}"/>
    <dgm:cxn modelId="{8B875B71-3E9A-43AE-B512-527DD5976F5E}" type="presOf" srcId="{1A5B53FC-626E-4A82-A8C4-851C182A02DA}" destId="{828E3AF7-C043-483C-8A93-FEC204D4E7FC}" srcOrd="0" destOrd="0" presId="urn:microsoft.com/office/officeart/2005/8/layout/lProcess2"/>
    <dgm:cxn modelId="{677DA41E-1F7F-4B36-ABE4-561963AAFD26}" srcId="{83AB20C5-F30A-4077-90E1-47A104E30151}" destId="{D7DB02C5-210A-4295-A994-05D7D7B0B7AF}" srcOrd="1" destOrd="0" parTransId="{AA2F7EA6-E4F3-4CFE-85B0-8D96A5A3E4DF}" sibTransId="{8C9F63D7-0C8C-4E9D-8037-2AC9A628E392}"/>
    <dgm:cxn modelId="{1264A052-E0EE-470B-9B30-DD25193BFD09}" type="presOf" srcId="{02F0E5A3-EB7D-4C12-8F74-CA5107938242}" destId="{D3149ECA-5BE7-4C42-979C-C0FC5FD19CA7}" srcOrd="0" destOrd="0" presId="urn:microsoft.com/office/officeart/2005/8/layout/lProcess2"/>
    <dgm:cxn modelId="{01C19C70-1CBC-47E5-B799-AD9E6A7285DA}" srcId="{EB67B98D-1E7A-467C-BCFE-D7F2DA851B9B}" destId="{856FB9DF-119F-4C8C-8ACC-49DDFCF7D8BA}" srcOrd="0" destOrd="0" parTransId="{803ED6D1-4165-4474-B1A7-038E81512D86}" sibTransId="{BE4862A0-8906-4D58-8EBD-D3FE658380E9}"/>
    <dgm:cxn modelId="{9C6F8070-0E63-4A01-AB07-A750A8C19F3A}" type="presOf" srcId="{6AF11FED-A554-412B-BDFC-AC0A749DB48F}" destId="{8051D3E4-AAD2-4ECA-B057-2FF2FAA8021A}" srcOrd="0" destOrd="0" presId="urn:microsoft.com/office/officeart/2005/8/layout/lProcess2"/>
    <dgm:cxn modelId="{D72F9918-549E-47D6-A0CA-B2DF1F7CE968}" srcId="{83AB20C5-F30A-4077-90E1-47A104E30151}" destId="{9C1104A1-959C-4BF1-8299-50E12A563C06}" srcOrd="0" destOrd="0" parTransId="{4CA451BE-AA00-47A8-9F3C-E31ADEA525D6}" sibTransId="{BA19C486-4806-4CC0-B5BB-04342435CE81}"/>
    <dgm:cxn modelId="{15B5C84D-BC43-4062-8FB6-512851C02A33}" type="presOf" srcId="{287224DE-71CB-4CFB-8F81-12B3CA1AE6DE}" destId="{3109401D-31E4-47F4-9FC9-609E066B5E9F}" srcOrd="0" destOrd="0" presId="urn:microsoft.com/office/officeart/2005/8/layout/lProcess2"/>
    <dgm:cxn modelId="{A9788C22-36D9-414E-ADD6-1E41FE71D8AA}" type="presOf" srcId="{BE36FA3D-7A9C-4DBD-90CC-FF090EACC2FC}" destId="{D9C69FE7-3591-4F3C-AD94-4786CD0556F0}" srcOrd="0" destOrd="0" presId="urn:microsoft.com/office/officeart/2005/8/layout/lProcess2"/>
    <dgm:cxn modelId="{8A7D988F-1421-4873-AAEE-335CE359D3FC}" srcId="{6AF11FED-A554-412B-BDFC-AC0A749DB48F}" destId="{02F0E5A3-EB7D-4C12-8F74-CA5107938242}" srcOrd="0" destOrd="0" parTransId="{048B02FB-2BEF-4F5F-8CFB-61FA05B68919}" sibTransId="{EC23CC33-9BF2-4E59-B396-8E0DF1E33752}"/>
    <dgm:cxn modelId="{B7DF3D3A-C6D9-410A-A64B-2A81A117B62D}" srcId="{856FB9DF-119F-4C8C-8ACC-49DDFCF7D8BA}" destId="{3191CB6C-C295-45B5-9C27-2409C1FA92B9}" srcOrd="3" destOrd="0" parTransId="{B53A902C-79C5-4F0D-B441-75D3E29C85FC}" sibTransId="{6605DF93-3F01-49FF-9812-C1675EE3975D}"/>
    <dgm:cxn modelId="{D621A382-B3AC-4032-B09A-4AAE7A8064B3}" type="presOf" srcId="{BD4001A2-D2F9-4011-8FDB-68FACE6640CA}" destId="{C47943F4-0AF4-470A-80CE-955D7A6A2726}" srcOrd="0" destOrd="0" presId="urn:microsoft.com/office/officeart/2005/8/layout/lProcess2"/>
    <dgm:cxn modelId="{78329510-6566-4912-9010-8E5F67B126DB}" srcId="{83AB20C5-F30A-4077-90E1-47A104E30151}" destId="{BE36FA3D-7A9C-4DBD-90CC-FF090EACC2FC}" srcOrd="3" destOrd="0" parTransId="{F46C15BF-22B2-4782-A319-87F1007FD9C8}" sibTransId="{5AB30D18-CC76-4D2B-9E91-967C1CE93E99}"/>
    <dgm:cxn modelId="{1BBD5B94-648A-4905-8638-9D2AF711EA1B}" type="presOf" srcId="{83AB20C5-F30A-4077-90E1-47A104E30151}" destId="{335D1DC6-7FF0-4673-ACB1-D2AD9F3ABB8A}" srcOrd="1" destOrd="0" presId="urn:microsoft.com/office/officeart/2005/8/layout/lProcess2"/>
    <dgm:cxn modelId="{E8E80FB9-84B1-458A-8F7B-E8495420FF04}" type="presOf" srcId="{856FB9DF-119F-4C8C-8ACC-49DDFCF7D8BA}" destId="{21D09911-9862-4B0D-BE3D-6077F87CE667}" srcOrd="0" destOrd="0" presId="urn:microsoft.com/office/officeart/2005/8/layout/lProcess2"/>
    <dgm:cxn modelId="{C6B680F5-6BDE-4FAF-8866-E4FE9FF929BE}" srcId="{4F2BC457-6836-4C60-899A-99E0659CB6C2}" destId="{287224DE-71CB-4CFB-8F81-12B3CA1AE6DE}" srcOrd="1" destOrd="0" parTransId="{D272CFC2-0EC6-48C4-AE86-DD75613E384B}" sibTransId="{2D77C614-1CF6-44E4-9021-BCF5F7604E19}"/>
    <dgm:cxn modelId="{40F4CD61-4EE4-4419-8498-FE47276A80DA}" srcId="{4F2BC457-6836-4C60-899A-99E0659CB6C2}" destId="{83A5949C-DF8C-4EB1-8F49-D24E08DD7DE7}" srcOrd="3" destOrd="0" parTransId="{CCBEF530-F73B-4580-A9DD-BDB511434C22}" sibTransId="{68299E55-D8C9-4EE3-ABDD-7991EE462A77}"/>
    <dgm:cxn modelId="{7A49F836-744D-4F40-817D-F4EB1DA04F05}" type="presOf" srcId="{C0091C90-8B38-4C06-A6DA-A5A1FD2302E6}" destId="{CDC1AC3F-443D-44A7-9A1D-994DAD96C4DF}" srcOrd="0" destOrd="0" presId="urn:microsoft.com/office/officeart/2005/8/layout/lProcess2"/>
    <dgm:cxn modelId="{C8E01DB5-B9BD-4655-A815-CFD426A44A10}" type="presOf" srcId="{16F64ECC-FCDA-46C2-AB59-45464879EF8B}" destId="{E80D6EFF-7C96-4A6C-AAF2-4404EAF6D2AB}" srcOrd="0" destOrd="0" presId="urn:microsoft.com/office/officeart/2005/8/layout/lProcess2"/>
    <dgm:cxn modelId="{453B8BA5-B464-4ADC-B87F-6373DB5BFF38}" type="presOf" srcId="{4F2BC457-6836-4C60-899A-99E0659CB6C2}" destId="{484BEA12-F6FB-4C57-8A16-2A0F81D7D245}" srcOrd="0" destOrd="0" presId="urn:microsoft.com/office/officeart/2005/8/layout/lProcess2"/>
    <dgm:cxn modelId="{EDE72FAD-C8EA-4FB8-8E81-5CE15BB838A9}" type="presOf" srcId="{E5396B60-653A-40E0-89C4-DDA12DD07AD2}" destId="{6C4F5E05-6C8C-4C54-BA73-431A54837A1E}" srcOrd="0" destOrd="0" presId="urn:microsoft.com/office/officeart/2005/8/layout/lProcess2"/>
    <dgm:cxn modelId="{DFF87D19-C49E-4020-B9C8-65CDA9619786}" type="presOf" srcId="{300143B5-43B3-4204-B376-3FB4B942D2AC}" destId="{B92EFCE7-8BD1-4098-8A07-D8A4F154928B}" srcOrd="0" destOrd="0" presId="urn:microsoft.com/office/officeart/2005/8/layout/lProcess2"/>
    <dgm:cxn modelId="{5362638E-E92A-4285-B3FA-B778EC9E48A4}" type="presOf" srcId="{83AB20C5-F30A-4077-90E1-47A104E30151}" destId="{7F1E7989-E2D3-49F6-86D3-6EB1F011DF96}" srcOrd="0" destOrd="0" presId="urn:microsoft.com/office/officeart/2005/8/layout/lProcess2"/>
    <dgm:cxn modelId="{FFC9AD93-6D55-4302-BAA6-269643777A42}" type="presOf" srcId="{856FB9DF-119F-4C8C-8ACC-49DDFCF7D8BA}" destId="{8FDAFDD1-DFC4-42EE-9028-2FA74658485A}" srcOrd="1" destOrd="0" presId="urn:microsoft.com/office/officeart/2005/8/layout/lProcess2"/>
    <dgm:cxn modelId="{679D9BDF-96E7-4ECD-B37C-9DECC13BA3AA}" srcId="{856FB9DF-119F-4C8C-8ACC-49DDFCF7D8BA}" destId="{300143B5-43B3-4204-B376-3FB4B942D2AC}" srcOrd="1" destOrd="0" parTransId="{111A0CA6-E1BC-46C0-B6DE-6053C18C1115}" sibTransId="{314A0057-A16D-459D-AF5D-5545000316E7}"/>
    <dgm:cxn modelId="{ED114902-C697-4BC5-9FFF-971C78C342AA}" type="presOf" srcId="{EB67B98D-1E7A-467C-BCFE-D7F2DA851B9B}" destId="{EC277E16-CF4A-4277-AD69-8C0C64F6D5F7}" srcOrd="0" destOrd="0" presId="urn:microsoft.com/office/officeart/2005/8/layout/lProcess2"/>
    <dgm:cxn modelId="{AE80F302-0E56-40D6-8D60-967EC934861A}" srcId="{6AF11FED-A554-412B-BDFC-AC0A749DB48F}" destId="{9CE6E744-7AE5-4EDF-9A68-DC9D3CC95673}" srcOrd="2" destOrd="0" parTransId="{263B8DE6-EAE1-4E77-9F96-031761A20FB7}" sibTransId="{4470014A-3C98-4E06-A36E-92F7A5FC932C}"/>
    <dgm:cxn modelId="{BA81E765-7998-4B4B-A5EE-371CC9CE0320}" type="presOf" srcId="{83A5949C-DF8C-4EB1-8F49-D24E08DD7DE7}" destId="{3CB04F30-80CB-41E9-A4A7-8E7CD912E989}" srcOrd="0" destOrd="0" presId="urn:microsoft.com/office/officeart/2005/8/layout/lProcess2"/>
    <dgm:cxn modelId="{810B25D7-E820-4E84-949E-9199F7E2CFE6}" type="presOf" srcId="{4F2BC457-6836-4C60-899A-99E0659CB6C2}" destId="{A588F023-4A51-4D4C-B2A4-0E2828411392}" srcOrd="1" destOrd="0" presId="urn:microsoft.com/office/officeart/2005/8/layout/lProcess2"/>
    <dgm:cxn modelId="{A777E5FF-714F-4F48-97D3-6425FE5A9754}" type="presOf" srcId="{9CE6E744-7AE5-4EDF-9A68-DC9D3CC95673}" destId="{DA6C7E26-65DD-44ED-A80A-3B0067943B02}" srcOrd="0" destOrd="0" presId="urn:microsoft.com/office/officeart/2005/8/layout/lProcess2"/>
    <dgm:cxn modelId="{6F186872-249E-460A-AB18-82E3B7CD1646}" srcId="{856FB9DF-119F-4C8C-8ACC-49DDFCF7D8BA}" destId="{BD4001A2-D2F9-4011-8FDB-68FACE6640CA}" srcOrd="2" destOrd="0" parTransId="{A0E11E2F-034A-4435-8052-EB2F647B78BF}" sibTransId="{96A76C9D-D3DC-49C3-BAD2-F1EF0D65B18D}"/>
    <dgm:cxn modelId="{C9C90B8D-6EDC-43BA-AA17-37507CB56043}" type="presOf" srcId="{4AC7C869-543E-4A62-9A6B-8479A0FFBA91}" destId="{A071BBAF-062A-4F4E-82FB-18F64ABE6632}" srcOrd="0" destOrd="0" presId="urn:microsoft.com/office/officeart/2005/8/layout/lProcess2"/>
    <dgm:cxn modelId="{7030E520-EC4A-455D-BFB2-57FFD5F8A800}" srcId="{EB67B98D-1E7A-467C-BCFE-D7F2DA851B9B}" destId="{4F2BC457-6836-4C60-899A-99E0659CB6C2}" srcOrd="3" destOrd="0" parTransId="{49AC0832-8945-4B63-BD88-B1CBB03B9AED}" sibTransId="{A85598BD-435F-4B73-AF80-2965B57559F3}"/>
    <dgm:cxn modelId="{F61F13AB-9472-4A63-B8CA-6E1A09A024CF}" srcId="{6AF11FED-A554-412B-BDFC-AC0A749DB48F}" destId="{1A5B53FC-626E-4A82-A8C4-851C182A02DA}" srcOrd="3" destOrd="0" parTransId="{5182652D-1932-472E-982E-E1D40C4E508F}" sibTransId="{FACB521F-F1C5-445B-8911-4FFBF04BDD53}"/>
    <dgm:cxn modelId="{3BEE4570-FC54-45CB-9FDF-8DAAFA3BEB39}" srcId="{EB67B98D-1E7A-467C-BCFE-D7F2DA851B9B}" destId="{83AB20C5-F30A-4077-90E1-47A104E30151}" srcOrd="1" destOrd="0" parTransId="{3EAD34CE-B0B3-4E8A-92EA-03749E69BED4}" sibTransId="{645ED1B5-C536-4CCC-938C-6B801E727CC0}"/>
    <dgm:cxn modelId="{B05CA816-E742-4D17-A7CF-5049232AB423}" srcId="{83AB20C5-F30A-4077-90E1-47A104E30151}" destId="{4AC7C869-543E-4A62-9A6B-8479A0FFBA91}" srcOrd="2" destOrd="0" parTransId="{7D92BDD8-B1B5-40D8-83ED-77632169EDA4}" sibTransId="{71E7B231-D46B-423A-A807-C8E01645B655}"/>
    <dgm:cxn modelId="{107640F8-664F-4070-A9EB-3403B5EB75F7}" srcId="{4F2BC457-6836-4C60-899A-99E0659CB6C2}" destId="{C0091C90-8B38-4C06-A6DA-A5A1FD2302E6}" srcOrd="2" destOrd="0" parTransId="{DAE10A43-D53C-4F10-A779-D7272371AF25}" sibTransId="{F1D95D53-3B57-4538-9A7C-80E835F24F00}"/>
    <dgm:cxn modelId="{4BEBF9D3-D927-4D0E-8000-93B4F8699756}" type="presOf" srcId="{6A7956CC-8B5D-452B-805D-2E959D7B7DF5}" destId="{D4EE4FDE-6D9B-444E-928A-4CF876EC3EDD}" srcOrd="0" destOrd="0" presId="urn:microsoft.com/office/officeart/2005/8/layout/lProcess2"/>
    <dgm:cxn modelId="{E2363B8B-46EA-442B-9A5F-3325C063F008}" type="presOf" srcId="{6AF11FED-A554-412B-BDFC-AC0A749DB48F}" destId="{6A283F21-EF37-4741-8E83-1AA5F75140C4}" srcOrd="1" destOrd="0" presId="urn:microsoft.com/office/officeart/2005/8/layout/lProcess2"/>
    <dgm:cxn modelId="{1DD2882B-FA95-401A-968A-19F033142C9D}" type="presOf" srcId="{D7DB02C5-210A-4295-A994-05D7D7B0B7AF}" destId="{96FBEE71-76FA-4072-9926-0B67F0670B36}" srcOrd="0" destOrd="0" presId="urn:microsoft.com/office/officeart/2005/8/layout/lProcess2"/>
    <dgm:cxn modelId="{FB7A90B0-A68B-44D0-9710-B0A2A27269C4}" srcId="{6AF11FED-A554-412B-BDFC-AC0A749DB48F}" destId="{16F64ECC-FCDA-46C2-AB59-45464879EF8B}" srcOrd="1" destOrd="0" parTransId="{60FBCD2B-D4A0-44B0-A009-4B30D1EEAC4E}" sibTransId="{1D7CDC66-024C-495D-BA19-CFBB5C63C150}"/>
    <dgm:cxn modelId="{31411AE8-D6CD-41D6-8BA2-98D77844A85C}" type="presParOf" srcId="{EC277E16-CF4A-4277-AD69-8C0C64F6D5F7}" destId="{BD10A972-4C97-4995-890D-7213918BBFB9}" srcOrd="0" destOrd="0" presId="urn:microsoft.com/office/officeart/2005/8/layout/lProcess2"/>
    <dgm:cxn modelId="{38520C8D-B8E9-4AED-BD2C-927104610E83}" type="presParOf" srcId="{BD10A972-4C97-4995-890D-7213918BBFB9}" destId="{21D09911-9862-4B0D-BE3D-6077F87CE667}" srcOrd="0" destOrd="0" presId="urn:microsoft.com/office/officeart/2005/8/layout/lProcess2"/>
    <dgm:cxn modelId="{70F6F4ED-457E-471A-BD30-D9F2276F1626}" type="presParOf" srcId="{BD10A972-4C97-4995-890D-7213918BBFB9}" destId="{8FDAFDD1-DFC4-42EE-9028-2FA74658485A}" srcOrd="1" destOrd="0" presId="urn:microsoft.com/office/officeart/2005/8/layout/lProcess2"/>
    <dgm:cxn modelId="{AA003CC6-91A3-4B8A-80C3-A19A1AE9384E}" type="presParOf" srcId="{BD10A972-4C97-4995-890D-7213918BBFB9}" destId="{17B40E73-3CF3-4895-902C-328E84FBC922}" srcOrd="2" destOrd="0" presId="urn:microsoft.com/office/officeart/2005/8/layout/lProcess2"/>
    <dgm:cxn modelId="{14A2635A-0C45-4768-940E-18F34362F605}" type="presParOf" srcId="{17B40E73-3CF3-4895-902C-328E84FBC922}" destId="{8872320C-1C6B-485B-8556-192B8F02B921}" srcOrd="0" destOrd="0" presId="urn:microsoft.com/office/officeart/2005/8/layout/lProcess2"/>
    <dgm:cxn modelId="{DE0B6ED3-DDBB-46DC-B21C-4FBD3167C912}" type="presParOf" srcId="{8872320C-1C6B-485B-8556-192B8F02B921}" destId="{6C4F5E05-6C8C-4C54-BA73-431A54837A1E}" srcOrd="0" destOrd="0" presId="urn:microsoft.com/office/officeart/2005/8/layout/lProcess2"/>
    <dgm:cxn modelId="{FFF625FF-8C82-4A11-95B7-2803C035452D}" type="presParOf" srcId="{8872320C-1C6B-485B-8556-192B8F02B921}" destId="{EC0449C4-D30C-45A7-8989-A511F7E9EFBC}" srcOrd="1" destOrd="0" presId="urn:microsoft.com/office/officeart/2005/8/layout/lProcess2"/>
    <dgm:cxn modelId="{55867D4B-1DDE-416C-9FB0-873858D60003}" type="presParOf" srcId="{8872320C-1C6B-485B-8556-192B8F02B921}" destId="{B92EFCE7-8BD1-4098-8A07-D8A4F154928B}" srcOrd="2" destOrd="0" presId="urn:microsoft.com/office/officeart/2005/8/layout/lProcess2"/>
    <dgm:cxn modelId="{08EAC2F4-0077-4467-B333-5E27556BCA40}" type="presParOf" srcId="{8872320C-1C6B-485B-8556-192B8F02B921}" destId="{8D967881-652C-4FC7-8A39-C888C4EC7EBC}" srcOrd="3" destOrd="0" presId="urn:microsoft.com/office/officeart/2005/8/layout/lProcess2"/>
    <dgm:cxn modelId="{13192679-7FAC-45F7-86A3-DC20184C338F}" type="presParOf" srcId="{8872320C-1C6B-485B-8556-192B8F02B921}" destId="{C47943F4-0AF4-470A-80CE-955D7A6A2726}" srcOrd="4" destOrd="0" presId="urn:microsoft.com/office/officeart/2005/8/layout/lProcess2"/>
    <dgm:cxn modelId="{5F64B151-F8D2-4B20-A26C-97FF023DE8C5}" type="presParOf" srcId="{8872320C-1C6B-485B-8556-192B8F02B921}" destId="{8EEB69DE-7312-4346-A0B7-2D68257F630A}" srcOrd="5" destOrd="0" presId="urn:microsoft.com/office/officeart/2005/8/layout/lProcess2"/>
    <dgm:cxn modelId="{FF960BDC-8B30-490F-BECD-81340CC3E497}" type="presParOf" srcId="{8872320C-1C6B-485B-8556-192B8F02B921}" destId="{78C1EFB8-1773-40B2-B3BC-56A1E347F842}" srcOrd="6" destOrd="0" presId="urn:microsoft.com/office/officeart/2005/8/layout/lProcess2"/>
    <dgm:cxn modelId="{41140FCE-B52D-4DB8-B052-E366869D41EC}" type="presParOf" srcId="{EC277E16-CF4A-4277-AD69-8C0C64F6D5F7}" destId="{7E3DFECF-2E7C-4F5A-A233-B147395410DD}" srcOrd="1" destOrd="0" presId="urn:microsoft.com/office/officeart/2005/8/layout/lProcess2"/>
    <dgm:cxn modelId="{9B1FCFD0-5443-4385-BAE3-68450FFF6403}" type="presParOf" srcId="{EC277E16-CF4A-4277-AD69-8C0C64F6D5F7}" destId="{1461B258-5F08-47A4-836A-80F2A6751A9E}" srcOrd="2" destOrd="0" presId="urn:microsoft.com/office/officeart/2005/8/layout/lProcess2"/>
    <dgm:cxn modelId="{B5FC1C96-1A10-40AF-9B62-BC568419572A}" type="presParOf" srcId="{1461B258-5F08-47A4-836A-80F2A6751A9E}" destId="{7F1E7989-E2D3-49F6-86D3-6EB1F011DF96}" srcOrd="0" destOrd="0" presId="urn:microsoft.com/office/officeart/2005/8/layout/lProcess2"/>
    <dgm:cxn modelId="{861EB45F-DD20-4205-910C-23EFD13BD5FA}" type="presParOf" srcId="{1461B258-5F08-47A4-836A-80F2A6751A9E}" destId="{335D1DC6-7FF0-4673-ACB1-D2AD9F3ABB8A}" srcOrd="1" destOrd="0" presId="urn:microsoft.com/office/officeart/2005/8/layout/lProcess2"/>
    <dgm:cxn modelId="{1476BB91-05FB-408E-A896-088D5D305D2C}" type="presParOf" srcId="{1461B258-5F08-47A4-836A-80F2A6751A9E}" destId="{5712F3D0-BD2E-44EC-9799-04189BEE2743}" srcOrd="2" destOrd="0" presId="urn:microsoft.com/office/officeart/2005/8/layout/lProcess2"/>
    <dgm:cxn modelId="{CDA37E25-B125-4E85-A283-C2BBEB65D168}" type="presParOf" srcId="{5712F3D0-BD2E-44EC-9799-04189BEE2743}" destId="{91D843AD-6B36-4592-BE5A-61EFB85C866D}" srcOrd="0" destOrd="0" presId="urn:microsoft.com/office/officeart/2005/8/layout/lProcess2"/>
    <dgm:cxn modelId="{B8029008-03FB-4FC5-BAC0-32BEF3C1AFFF}" type="presParOf" srcId="{91D843AD-6B36-4592-BE5A-61EFB85C866D}" destId="{2357FBC9-BC02-48B6-BCDB-4B89A71605C3}" srcOrd="0" destOrd="0" presId="urn:microsoft.com/office/officeart/2005/8/layout/lProcess2"/>
    <dgm:cxn modelId="{51B1059B-E269-4763-88E2-BD74F4E60F03}" type="presParOf" srcId="{91D843AD-6B36-4592-BE5A-61EFB85C866D}" destId="{C21373AB-339F-4303-ABE3-FBE89982D7C1}" srcOrd="1" destOrd="0" presId="urn:microsoft.com/office/officeart/2005/8/layout/lProcess2"/>
    <dgm:cxn modelId="{3F34E792-DFF6-4F4D-A720-2A6A307A88F6}" type="presParOf" srcId="{91D843AD-6B36-4592-BE5A-61EFB85C866D}" destId="{96FBEE71-76FA-4072-9926-0B67F0670B36}" srcOrd="2" destOrd="0" presId="urn:microsoft.com/office/officeart/2005/8/layout/lProcess2"/>
    <dgm:cxn modelId="{CBAF8552-9DA1-4B37-A2D3-696CB7A214D5}" type="presParOf" srcId="{91D843AD-6B36-4592-BE5A-61EFB85C866D}" destId="{B2525305-F0E7-43A5-9FA4-4D7BDC928D3C}" srcOrd="3" destOrd="0" presId="urn:microsoft.com/office/officeart/2005/8/layout/lProcess2"/>
    <dgm:cxn modelId="{0E1341CE-89FD-4034-AD8C-3AD1C170C36D}" type="presParOf" srcId="{91D843AD-6B36-4592-BE5A-61EFB85C866D}" destId="{A071BBAF-062A-4F4E-82FB-18F64ABE6632}" srcOrd="4" destOrd="0" presId="urn:microsoft.com/office/officeart/2005/8/layout/lProcess2"/>
    <dgm:cxn modelId="{E397248E-8B04-4BF8-8FF4-958BBAEC3A97}" type="presParOf" srcId="{91D843AD-6B36-4592-BE5A-61EFB85C866D}" destId="{7703E90F-2244-4083-B9A3-8F483D54A35A}" srcOrd="5" destOrd="0" presId="urn:microsoft.com/office/officeart/2005/8/layout/lProcess2"/>
    <dgm:cxn modelId="{4AF16471-5546-4346-950F-2C63031C2DB0}" type="presParOf" srcId="{91D843AD-6B36-4592-BE5A-61EFB85C866D}" destId="{D9C69FE7-3591-4F3C-AD94-4786CD0556F0}" srcOrd="6" destOrd="0" presId="urn:microsoft.com/office/officeart/2005/8/layout/lProcess2"/>
    <dgm:cxn modelId="{20E75C99-9A1F-4484-85DA-C60E534A1D44}" type="presParOf" srcId="{EC277E16-CF4A-4277-AD69-8C0C64F6D5F7}" destId="{57C517FE-7DB2-4917-B5C3-012783A34C53}" srcOrd="3" destOrd="0" presId="urn:microsoft.com/office/officeart/2005/8/layout/lProcess2"/>
    <dgm:cxn modelId="{8488FB49-18DD-4A1D-B29D-258C3DF85248}" type="presParOf" srcId="{EC277E16-CF4A-4277-AD69-8C0C64F6D5F7}" destId="{75E7A0D9-621D-4F0F-ABEB-6051A81FDFF6}" srcOrd="4" destOrd="0" presId="urn:microsoft.com/office/officeart/2005/8/layout/lProcess2"/>
    <dgm:cxn modelId="{E7A6BA2F-3779-43B9-9B45-6B86B60AAF66}" type="presParOf" srcId="{75E7A0D9-621D-4F0F-ABEB-6051A81FDFF6}" destId="{8051D3E4-AAD2-4ECA-B057-2FF2FAA8021A}" srcOrd="0" destOrd="0" presId="urn:microsoft.com/office/officeart/2005/8/layout/lProcess2"/>
    <dgm:cxn modelId="{20AD2318-20F8-43C3-9C2D-EB8D143FAE10}" type="presParOf" srcId="{75E7A0D9-621D-4F0F-ABEB-6051A81FDFF6}" destId="{6A283F21-EF37-4741-8E83-1AA5F75140C4}" srcOrd="1" destOrd="0" presId="urn:microsoft.com/office/officeart/2005/8/layout/lProcess2"/>
    <dgm:cxn modelId="{48B617CE-2271-4093-885A-676B438F64E9}" type="presParOf" srcId="{75E7A0D9-621D-4F0F-ABEB-6051A81FDFF6}" destId="{0B641CB5-871B-4935-B7DC-D6BF02047678}" srcOrd="2" destOrd="0" presId="urn:microsoft.com/office/officeart/2005/8/layout/lProcess2"/>
    <dgm:cxn modelId="{20232039-7C68-411B-BEB8-42EB3DCA01CF}" type="presParOf" srcId="{0B641CB5-871B-4935-B7DC-D6BF02047678}" destId="{694E8B3F-1A4E-46EC-9C22-A6F9354E257C}" srcOrd="0" destOrd="0" presId="urn:microsoft.com/office/officeart/2005/8/layout/lProcess2"/>
    <dgm:cxn modelId="{37AD90FD-A087-4DB5-91CE-0F8D6F124520}" type="presParOf" srcId="{694E8B3F-1A4E-46EC-9C22-A6F9354E257C}" destId="{D3149ECA-5BE7-4C42-979C-C0FC5FD19CA7}" srcOrd="0" destOrd="0" presId="urn:microsoft.com/office/officeart/2005/8/layout/lProcess2"/>
    <dgm:cxn modelId="{B26F045F-CC65-4CE1-BD63-4EA99F8CA094}" type="presParOf" srcId="{694E8B3F-1A4E-46EC-9C22-A6F9354E257C}" destId="{B9742FE2-0E66-4873-AE2E-FC9BBEE6C5D9}" srcOrd="1" destOrd="0" presId="urn:microsoft.com/office/officeart/2005/8/layout/lProcess2"/>
    <dgm:cxn modelId="{0259607D-8B2E-498B-B9CA-64D1AAEF8C4C}" type="presParOf" srcId="{694E8B3F-1A4E-46EC-9C22-A6F9354E257C}" destId="{E80D6EFF-7C96-4A6C-AAF2-4404EAF6D2AB}" srcOrd="2" destOrd="0" presId="urn:microsoft.com/office/officeart/2005/8/layout/lProcess2"/>
    <dgm:cxn modelId="{9733F917-A283-4CE6-8F9C-5BFE25EA467F}" type="presParOf" srcId="{694E8B3F-1A4E-46EC-9C22-A6F9354E257C}" destId="{EBE64522-636E-42B1-BAFD-0CBB783A7832}" srcOrd="3" destOrd="0" presId="urn:microsoft.com/office/officeart/2005/8/layout/lProcess2"/>
    <dgm:cxn modelId="{8ABCD6E1-FCA4-449C-B3E3-A847C76F016E}" type="presParOf" srcId="{694E8B3F-1A4E-46EC-9C22-A6F9354E257C}" destId="{DA6C7E26-65DD-44ED-A80A-3B0067943B02}" srcOrd="4" destOrd="0" presId="urn:microsoft.com/office/officeart/2005/8/layout/lProcess2"/>
    <dgm:cxn modelId="{FCBE62BC-602C-432B-AA6B-A685A4F073F4}" type="presParOf" srcId="{694E8B3F-1A4E-46EC-9C22-A6F9354E257C}" destId="{E0C907C1-7D8A-4FF7-8ECD-5A94A737D3F8}" srcOrd="5" destOrd="0" presId="urn:microsoft.com/office/officeart/2005/8/layout/lProcess2"/>
    <dgm:cxn modelId="{77075BE6-D248-456A-867D-15408736947E}" type="presParOf" srcId="{694E8B3F-1A4E-46EC-9C22-A6F9354E257C}" destId="{828E3AF7-C043-483C-8A93-FEC204D4E7FC}" srcOrd="6" destOrd="0" presId="urn:microsoft.com/office/officeart/2005/8/layout/lProcess2"/>
    <dgm:cxn modelId="{CFA85580-EA31-481B-A786-190CC1CB329C}" type="presParOf" srcId="{EC277E16-CF4A-4277-AD69-8C0C64F6D5F7}" destId="{7609E6D2-C575-439A-909A-DCE5472BF442}" srcOrd="5" destOrd="0" presId="urn:microsoft.com/office/officeart/2005/8/layout/lProcess2"/>
    <dgm:cxn modelId="{17B79E1C-06C7-4EC8-A081-E6284250D4F9}" type="presParOf" srcId="{EC277E16-CF4A-4277-AD69-8C0C64F6D5F7}" destId="{09A96D2C-DC5C-4429-9685-70CEB5A715EC}" srcOrd="6" destOrd="0" presId="urn:microsoft.com/office/officeart/2005/8/layout/lProcess2"/>
    <dgm:cxn modelId="{AB8DDDAB-17A7-4266-9FAB-2A529E4B06D0}" type="presParOf" srcId="{09A96D2C-DC5C-4429-9685-70CEB5A715EC}" destId="{484BEA12-F6FB-4C57-8A16-2A0F81D7D245}" srcOrd="0" destOrd="0" presId="urn:microsoft.com/office/officeart/2005/8/layout/lProcess2"/>
    <dgm:cxn modelId="{F60F36D1-846A-48CC-9896-B7845A599468}" type="presParOf" srcId="{09A96D2C-DC5C-4429-9685-70CEB5A715EC}" destId="{A588F023-4A51-4D4C-B2A4-0E2828411392}" srcOrd="1" destOrd="0" presId="urn:microsoft.com/office/officeart/2005/8/layout/lProcess2"/>
    <dgm:cxn modelId="{4F86B889-55CB-4953-8DBA-9BC510E2E653}" type="presParOf" srcId="{09A96D2C-DC5C-4429-9685-70CEB5A715EC}" destId="{509C9D4D-5BAC-4EE9-B29E-993F290F8048}" srcOrd="2" destOrd="0" presId="urn:microsoft.com/office/officeart/2005/8/layout/lProcess2"/>
    <dgm:cxn modelId="{412A1513-CE4B-404D-9900-0A53B8813D51}" type="presParOf" srcId="{509C9D4D-5BAC-4EE9-B29E-993F290F8048}" destId="{333ADF15-6F45-417F-9EC6-8D4602A5B717}" srcOrd="0" destOrd="0" presId="urn:microsoft.com/office/officeart/2005/8/layout/lProcess2"/>
    <dgm:cxn modelId="{A9146B14-4D75-4AA2-A189-7C5447540652}" type="presParOf" srcId="{333ADF15-6F45-417F-9EC6-8D4602A5B717}" destId="{D4EE4FDE-6D9B-444E-928A-4CF876EC3EDD}" srcOrd="0" destOrd="0" presId="urn:microsoft.com/office/officeart/2005/8/layout/lProcess2"/>
    <dgm:cxn modelId="{271B095B-F7A0-4805-BB41-AE381DA30D9F}" type="presParOf" srcId="{333ADF15-6F45-417F-9EC6-8D4602A5B717}" destId="{E3ED2D0E-3D92-489A-864E-1914FCFA97F7}" srcOrd="1" destOrd="0" presId="urn:microsoft.com/office/officeart/2005/8/layout/lProcess2"/>
    <dgm:cxn modelId="{435F5CF6-B683-40E8-A4E0-A182F8817DEE}" type="presParOf" srcId="{333ADF15-6F45-417F-9EC6-8D4602A5B717}" destId="{3109401D-31E4-47F4-9FC9-609E066B5E9F}" srcOrd="2" destOrd="0" presId="urn:microsoft.com/office/officeart/2005/8/layout/lProcess2"/>
    <dgm:cxn modelId="{11DC152B-4279-4C69-A28D-F1A3BD803598}" type="presParOf" srcId="{333ADF15-6F45-417F-9EC6-8D4602A5B717}" destId="{3A7C010B-23C3-4350-AB4A-3D213E39D086}" srcOrd="3" destOrd="0" presId="urn:microsoft.com/office/officeart/2005/8/layout/lProcess2"/>
    <dgm:cxn modelId="{427CF44A-5D60-4C26-8219-1D86F571C0B4}" type="presParOf" srcId="{333ADF15-6F45-417F-9EC6-8D4602A5B717}" destId="{CDC1AC3F-443D-44A7-9A1D-994DAD96C4DF}" srcOrd="4" destOrd="0" presId="urn:microsoft.com/office/officeart/2005/8/layout/lProcess2"/>
    <dgm:cxn modelId="{E4516A55-0FDC-4F89-BF6A-52AB4A9B0093}" type="presParOf" srcId="{333ADF15-6F45-417F-9EC6-8D4602A5B717}" destId="{012F34DF-F99B-4191-A317-EB3FB0FD5BC9}" srcOrd="5" destOrd="0" presId="urn:microsoft.com/office/officeart/2005/8/layout/lProcess2"/>
    <dgm:cxn modelId="{8E4BC0AA-B8F1-42BF-8DAB-AE82C6BB084F}" type="presParOf" srcId="{333ADF15-6F45-417F-9EC6-8D4602A5B717}" destId="{3CB04F30-80CB-41E9-A4A7-8E7CD912E989}" srcOrd="6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B67B98D-1E7A-467C-BCFE-D7F2DA851B9B}" type="doc">
      <dgm:prSet loTypeId="urn:microsoft.com/office/officeart/2005/8/layout/lProcess2" loCatId="relationship" qsTypeId="urn:microsoft.com/office/officeart/2005/8/quickstyle/simple2" qsCatId="simple" csTypeId="urn:microsoft.com/office/officeart/2005/8/colors/colorful1#2" csCatId="colorful" phldr="1"/>
      <dgm:spPr/>
      <dgm:t>
        <a:bodyPr/>
        <a:lstStyle/>
        <a:p>
          <a:endParaRPr lang="ru-RU"/>
        </a:p>
      </dgm:t>
    </dgm:pt>
    <dgm:pt modelId="{856FB9DF-119F-4C8C-8ACC-49DDFCF7D8BA}">
      <dgm:prSet phldrT="[Текст]" custT="1"/>
      <dgm:spPr>
        <a:solidFill>
          <a:srgbClr val="AACBE9"/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ru-RU" sz="1800" dirty="0" smtClean="0"/>
            <a:t>Наименование</a:t>
          </a:r>
          <a:endParaRPr lang="ru-RU" sz="1800" dirty="0"/>
        </a:p>
      </dgm:t>
    </dgm:pt>
    <dgm:pt modelId="{803ED6D1-4165-4474-B1A7-038E81512D86}" type="parTrans" cxnId="{01C19C70-1CBC-47E5-B799-AD9E6A7285DA}">
      <dgm:prSet/>
      <dgm:spPr/>
      <dgm:t>
        <a:bodyPr/>
        <a:lstStyle/>
        <a:p>
          <a:endParaRPr lang="ru-RU" sz="3200"/>
        </a:p>
      </dgm:t>
    </dgm:pt>
    <dgm:pt modelId="{BE4862A0-8906-4D58-8EBD-D3FE658380E9}" type="sibTrans" cxnId="{01C19C70-1CBC-47E5-B799-AD9E6A7285DA}">
      <dgm:prSet/>
      <dgm:spPr/>
      <dgm:t>
        <a:bodyPr/>
        <a:lstStyle/>
        <a:p>
          <a:endParaRPr lang="ru-RU" sz="3200"/>
        </a:p>
      </dgm:t>
    </dgm:pt>
    <dgm:pt modelId="{E5396B60-653A-40E0-89C4-DDA12DD07AD2}">
      <dgm:prSet phldrT="[Текст]" custT="1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ru-RU" sz="1400" b="1" dirty="0" smtClean="0"/>
            <a:t>Учреждения культуры</a:t>
          </a:r>
          <a:endParaRPr lang="ru-RU" sz="1200" dirty="0"/>
        </a:p>
      </dgm:t>
    </dgm:pt>
    <dgm:pt modelId="{09530347-E45C-45AE-8EB9-1A3503B6D3A8}" type="parTrans" cxnId="{CC4A62BB-EAF9-4FF6-A47E-E8F7E9284DA1}">
      <dgm:prSet/>
      <dgm:spPr/>
      <dgm:t>
        <a:bodyPr/>
        <a:lstStyle/>
        <a:p>
          <a:endParaRPr lang="ru-RU" sz="3200"/>
        </a:p>
      </dgm:t>
    </dgm:pt>
    <dgm:pt modelId="{1F463006-8022-4AFD-9B4C-AB3577AF1EE3}" type="sibTrans" cxnId="{CC4A62BB-EAF9-4FF6-A47E-E8F7E9284DA1}">
      <dgm:prSet/>
      <dgm:spPr/>
      <dgm:t>
        <a:bodyPr/>
        <a:lstStyle/>
        <a:p>
          <a:endParaRPr lang="ru-RU" sz="3200"/>
        </a:p>
      </dgm:t>
    </dgm:pt>
    <dgm:pt modelId="{300143B5-43B3-4204-B376-3FB4B942D2AC}">
      <dgm:prSet phldrT="[Текст]" custT="1"/>
      <dgm:spPr>
        <a:solidFill>
          <a:schemeClr val="accent4"/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ru-RU" sz="1400" b="1" dirty="0" smtClean="0"/>
            <a:t>Школы искусств</a:t>
          </a:r>
          <a:endParaRPr lang="ru-RU" sz="1400" b="1" dirty="0"/>
        </a:p>
      </dgm:t>
    </dgm:pt>
    <dgm:pt modelId="{111A0CA6-E1BC-46C0-B6DE-6053C18C1115}" type="parTrans" cxnId="{679D9BDF-96E7-4ECD-B37C-9DECC13BA3AA}">
      <dgm:prSet/>
      <dgm:spPr/>
      <dgm:t>
        <a:bodyPr/>
        <a:lstStyle/>
        <a:p>
          <a:endParaRPr lang="ru-RU" sz="3200"/>
        </a:p>
      </dgm:t>
    </dgm:pt>
    <dgm:pt modelId="{314A0057-A16D-459D-AF5D-5545000316E7}" type="sibTrans" cxnId="{679D9BDF-96E7-4ECD-B37C-9DECC13BA3AA}">
      <dgm:prSet/>
      <dgm:spPr/>
      <dgm:t>
        <a:bodyPr/>
        <a:lstStyle/>
        <a:p>
          <a:endParaRPr lang="ru-RU" sz="3200"/>
        </a:p>
      </dgm:t>
    </dgm:pt>
    <dgm:pt modelId="{6AF11FED-A554-412B-BDFC-AC0A749DB48F}">
      <dgm:prSet phldrT="[Текст]" custT="1"/>
      <dgm:spPr>
        <a:solidFill>
          <a:srgbClr val="AACBE9"/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ru-RU" sz="2000" dirty="0" smtClean="0"/>
            <a:t>Обязательства</a:t>
          </a:r>
          <a:endParaRPr lang="ru-RU" sz="2000" dirty="0"/>
        </a:p>
      </dgm:t>
    </dgm:pt>
    <dgm:pt modelId="{8CAD479C-A8E0-4453-AFA2-63C18C42D93E}" type="parTrans" cxnId="{4371CCE5-B166-40CD-8B34-5B8CA06DC1AF}">
      <dgm:prSet/>
      <dgm:spPr/>
      <dgm:t>
        <a:bodyPr/>
        <a:lstStyle/>
        <a:p>
          <a:endParaRPr lang="ru-RU" sz="3200"/>
        </a:p>
      </dgm:t>
    </dgm:pt>
    <dgm:pt modelId="{0235D8CA-7A9E-4FD2-A84F-280F4576788F}" type="sibTrans" cxnId="{4371CCE5-B166-40CD-8B34-5B8CA06DC1AF}">
      <dgm:prSet/>
      <dgm:spPr/>
      <dgm:t>
        <a:bodyPr/>
        <a:lstStyle/>
        <a:p>
          <a:endParaRPr lang="ru-RU" sz="3200"/>
        </a:p>
      </dgm:t>
    </dgm:pt>
    <dgm:pt modelId="{02F0E5A3-EB7D-4C12-8F74-CA5107938242}">
      <dgm:prSet phldrT="[Текст]" custT="1"/>
      <dgm:spPr>
        <a:solidFill>
          <a:schemeClr val="accent2"/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ru-RU" sz="2400" dirty="0" smtClean="0"/>
            <a:t>604,1</a:t>
          </a:r>
          <a:endParaRPr lang="ru-RU" sz="2400" dirty="0"/>
        </a:p>
      </dgm:t>
    </dgm:pt>
    <dgm:pt modelId="{048B02FB-2BEF-4F5F-8CFB-61FA05B68919}" type="parTrans" cxnId="{8A7D988F-1421-4873-AAEE-335CE359D3FC}">
      <dgm:prSet/>
      <dgm:spPr/>
      <dgm:t>
        <a:bodyPr/>
        <a:lstStyle/>
        <a:p>
          <a:endParaRPr lang="ru-RU" sz="3200"/>
        </a:p>
      </dgm:t>
    </dgm:pt>
    <dgm:pt modelId="{EC23CC33-9BF2-4E59-B396-8E0DF1E33752}" type="sibTrans" cxnId="{8A7D988F-1421-4873-AAEE-335CE359D3FC}">
      <dgm:prSet/>
      <dgm:spPr/>
      <dgm:t>
        <a:bodyPr/>
        <a:lstStyle/>
        <a:p>
          <a:endParaRPr lang="ru-RU" sz="3200"/>
        </a:p>
      </dgm:t>
    </dgm:pt>
    <dgm:pt modelId="{16F64ECC-FCDA-46C2-AB59-45464879EF8B}">
      <dgm:prSet phldrT="[Текст]" custT="1"/>
      <dgm:spPr>
        <a:solidFill>
          <a:schemeClr val="accent4"/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ru-RU" sz="2400" dirty="0" smtClean="0"/>
            <a:t>132,3</a:t>
          </a:r>
          <a:endParaRPr lang="ru-RU" sz="2400" dirty="0"/>
        </a:p>
      </dgm:t>
    </dgm:pt>
    <dgm:pt modelId="{60FBCD2B-D4A0-44B0-A009-4B30D1EEAC4E}" type="parTrans" cxnId="{FB7A90B0-A68B-44D0-9710-B0A2A27269C4}">
      <dgm:prSet/>
      <dgm:spPr/>
      <dgm:t>
        <a:bodyPr/>
        <a:lstStyle/>
        <a:p>
          <a:endParaRPr lang="ru-RU" sz="3200"/>
        </a:p>
      </dgm:t>
    </dgm:pt>
    <dgm:pt modelId="{1D7CDC66-024C-495D-BA19-CFBB5C63C150}" type="sibTrans" cxnId="{FB7A90B0-A68B-44D0-9710-B0A2A27269C4}">
      <dgm:prSet/>
      <dgm:spPr/>
      <dgm:t>
        <a:bodyPr/>
        <a:lstStyle/>
        <a:p>
          <a:endParaRPr lang="ru-RU" sz="3200"/>
        </a:p>
      </dgm:t>
    </dgm:pt>
    <dgm:pt modelId="{C0091C90-8B38-4C06-A6DA-A5A1FD2302E6}">
      <dgm:prSet phldrT="[Текст]" custT="1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ru-RU" sz="2400" dirty="0" smtClean="0"/>
            <a:t>99</a:t>
          </a:r>
          <a:endParaRPr lang="ru-RU" sz="2400" dirty="0"/>
        </a:p>
      </dgm:t>
    </dgm:pt>
    <dgm:pt modelId="{DAE10A43-D53C-4F10-A779-D7272371AF25}" type="parTrans" cxnId="{107640F8-664F-4070-A9EB-3403B5EB75F7}">
      <dgm:prSet/>
      <dgm:spPr/>
      <dgm:t>
        <a:bodyPr/>
        <a:lstStyle/>
        <a:p>
          <a:endParaRPr lang="ru-RU" sz="3200"/>
        </a:p>
      </dgm:t>
    </dgm:pt>
    <dgm:pt modelId="{F1D95D53-3B57-4538-9A7C-80E835F24F00}" type="sibTrans" cxnId="{107640F8-664F-4070-A9EB-3403B5EB75F7}">
      <dgm:prSet/>
      <dgm:spPr/>
      <dgm:t>
        <a:bodyPr/>
        <a:lstStyle/>
        <a:p>
          <a:endParaRPr lang="ru-RU" sz="3200"/>
        </a:p>
      </dgm:t>
    </dgm:pt>
    <dgm:pt modelId="{4F2BC457-6836-4C60-899A-99E0659CB6C2}">
      <dgm:prSet phldrT="[Текст]" custT="1"/>
      <dgm:spPr>
        <a:solidFill>
          <a:srgbClr val="AACBE9"/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ru-RU" sz="2000" dirty="0" smtClean="0"/>
            <a:t>Исполнение, %</a:t>
          </a:r>
          <a:endParaRPr lang="ru-RU" sz="2000" dirty="0"/>
        </a:p>
      </dgm:t>
    </dgm:pt>
    <dgm:pt modelId="{49AC0832-8945-4B63-BD88-B1CBB03B9AED}" type="parTrans" cxnId="{7030E520-EC4A-455D-BFB2-57FFD5F8A800}">
      <dgm:prSet/>
      <dgm:spPr/>
      <dgm:t>
        <a:bodyPr/>
        <a:lstStyle/>
        <a:p>
          <a:endParaRPr lang="ru-RU" sz="3200"/>
        </a:p>
      </dgm:t>
    </dgm:pt>
    <dgm:pt modelId="{A85598BD-435F-4B73-AF80-2965B57559F3}" type="sibTrans" cxnId="{7030E520-EC4A-455D-BFB2-57FFD5F8A800}">
      <dgm:prSet/>
      <dgm:spPr/>
      <dgm:t>
        <a:bodyPr/>
        <a:lstStyle/>
        <a:p>
          <a:endParaRPr lang="ru-RU" sz="3200"/>
        </a:p>
      </dgm:t>
    </dgm:pt>
    <dgm:pt modelId="{6A7956CC-8B5D-452B-805D-2E959D7B7DF5}">
      <dgm:prSet phldrT="[Текст]" custT="1"/>
      <dgm:spPr>
        <a:solidFill>
          <a:schemeClr val="accent2"/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ru-RU" sz="2400" dirty="0" smtClean="0"/>
            <a:t>100</a:t>
          </a:r>
          <a:endParaRPr lang="ru-RU" sz="2400" dirty="0"/>
        </a:p>
      </dgm:t>
    </dgm:pt>
    <dgm:pt modelId="{175E25AB-804F-4883-AE12-25B331DB06E6}" type="parTrans" cxnId="{254A2DD2-1CF6-41AD-A808-BCC77DD7003C}">
      <dgm:prSet/>
      <dgm:spPr/>
      <dgm:t>
        <a:bodyPr/>
        <a:lstStyle/>
        <a:p>
          <a:endParaRPr lang="ru-RU" sz="3200"/>
        </a:p>
      </dgm:t>
    </dgm:pt>
    <dgm:pt modelId="{205E133F-DB42-41DE-B3E0-F3D555060A34}" type="sibTrans" cxnId="{254A2DD2-1CF6-41AD-A808-BCC77DD7003C}">
      <dgm:prSet/>
      <dgm:spPr/>
      <dgm:t>
        <a:bodyPr/>
        <a:lstStyle/>
        <a:p>
          <a:endParaRPr lang="ru-RU" sz="3200"/>
        </a:p>
      </dgm:t>
    </dgm:pt>
    <dgm:pt modelId="{BD4001A2-D2F9-4011-8FDB-68FACE6640CA}">
      <dgm:prSet phldrT="[Текст]" custT="1"/>
      <dgm:spPr>
        <a:solidFill>
          <a:schemeClr val="accent6"/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ru-RU" sz="1400" b="1" dirty="0" smtClean="0"/>
            <a:t>Спортивные школы</a:t>
          </a:r>
          <a:endParaRPr lang="ru-RU" sz="1400" b="1" dirty="0"/>
        </a:p>
      </dgm:t>
    </dgm:pt>
    <dgm:pt modelId="{A0E11E2F-034A-4435-8052-EB2F647B78BF}" type="parTrans" cxnId="{6F186872-249E-460A-AB18-82E3B7CD1646}">
      <dgm:prSet/>
      <dgm:spPr/>
      <dgm:t>
        <a:bodyPr/>
        <a:lstStyle/>
        <a:p>
          <a:endParaRPr lang="ru-RU" sz="3200"/>
        </a:p>
      </dgm:t>
    </dgm:pt>
    <dgm:pt modelId="{96A76C9D-D3DC-49C3-BAD2-F1EF0D65B18D}" type="sibTrans" cxnId="{6F186872-249E-460A-AB18-82E3B7CD1646}">
      <dgm:prSet/>
      <dgm:spPr/>
      <dgm:t>
        <a:bodyPr/>
        <a:lstStyle/>
        <a:p>
          <a:endParaRPr lang="ru-RU" sz="3200"/>
        </a:p>
      </dgm:t>
    </dgm:pt>
    <dgm:pt modelId="{9CE6E744-7AE5-4EDF-9A68-DC9D3CC95673}">
      <dgm:prSet phldrT="[Текст]" custT="1"/>
      <dgm:spPr>
        <a:solidFill>
          <a:schemeClr val="accent6"/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ru-RU" sz="2400" dirty="0" smtClean="0"/>
            <a:t>174,9</a:t>
          </a:r>
          <a:endParaRPr lang="ru-RU" sz="2400" dirty="0"/>
        </a:p>
      </dgm:t>
    </dgm:pt>
    <dgm:pt modelId="{263B8DE6-EAE1-4E77-9F96-031761A20FB7}" type="parTrans" cxnId="{AE80F302-0E56-40D6-8D60-967EC934861A}">
      <dgm:prSet/>
      <dgm:spPr/>
      <dgm:t>
        <a:bodyPr/>
        <a:lstStyle/>
        <a:p>
          <a:endParaRPr lang="ru-RU" sz="3200"/>
        </a:p>
      </dgm:t>
    </dgm:pt>
    <dgm:pt modelId="{4470014A-3C98-4E06-A36E-92F7A5FC932C}" type="sibTrans" cxnId="{AE80F302-0E56-40D6-8D60-967EC934861A}">
      <dgm:prSet/>
      <dgm:spPr/>
      <dgm:t>
        <a:bodyPr/>
        <a:lstStyle/>
        <a:p>
          <a:endParaRPr lang="ru-RU" sz="3200"/>
        </a:p>
      </dgm:t>
    </dgm:pt>
    <dgm:pt modelId="{287224DE-71CB-4CFB-8F81-12B3CA1AE6DE}">
      <dgm:prSet phldrT="[Текст]" custT="1"/>
      <dgm:spPr>
        <a:solidFill>
          <a:schemeClr val="accent4"/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ru-RU" sz="2400" dirty="0" smtClean="0"/>
            <a:t>98</a:t>
          </a:r>
          <a:endParaRPr lang="ru-RU" sz="2400" dirty="0"/>
        </a:p>
      </dgm:t>
    </dgm:pt>
    <dgm:pt modelId="{D272CFC2-0EC6-48C4-AE86-DD75613E384B}" type="parTrans" cxnId="{C6B680F5-6BDE-4FAF-8866-E4FE9FF929BE}">
      <dgm:prSet/>
      <dgm:spPr/>
      <dgm:t>
        <a:bodyPr/>
        <a:lstStyle/>
        <a:p>
          <a:endParaRPr lang="ru-RU" sz="3200"/>
        </a:p>
      </dgm:t>
    </dgm:pt>
    <dgm:pt modelId="{2D77C614-1CF6-44E4-9021-BCF5F7604E19}" type="sibTrans" cxnId="{C6B680F5-6BDE-4FAF-8866-E4FE9FF929BE}">
      <dgm:prSet/>
      <dgm:spPr/>
      <dgm:t>
        <a:bodyPr/>
        <a:lstStyle/>
        <a:p>
          <a:endParaRPr lang="ru-RU" sz="3200"/>
        </a:p>
      </dgm:t>
    </dgm:pt>
    <dgm:pt modelId="{4AC7C869-543E-4A62-9A6B-8479A0FFBA91}">
      <dgm:prSet phldrT="[Текст]" custT="1"/>
      <dgm:spPr>
        <a:solidFill>
          <a:schemeClr val="accent6"/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ru-RU" sz="2400" dirty="0" smtClean="0"/>
            <a:t>173,6</a:t>
          </a:r>
          <a:endParaRPr lang="ru-RU" sz="2400" dirty="0"/>
        </a:p>
      </dgm:t>
    </dgm:pt>
    <dgm:pt modelId="{D7DB02C5-210A-4295-A994-05D7D7B0B7AF}">
      <dgm:prSet phldrT="[Текст]" custT="1"/>
      <dgm:spPr>
        <a:solidFill>
          <a:schemeClr val="accent4"/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ru-RU" sz="2400" dirty="0" smtClean="0"/>
            <a:t>129,8</a:t>
          </a:r>
          <a:endParaRPr lang="ru-RU" sz="2400" dirty="0"/>
        </a:p>
      </dgm:t>
    </dgm:pt>
    <dgm:pt modelId="{9C1104A1-959C-4BF1-8299-50E12A563C06}">
      <dgm:prSet phldrT="[Текст]" custT="1"/>
      <dgm:spPr>
        <a:solidFill>
          <a:schemeClr val="accent2"/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ru-RU" sz="2400" dirty="0" smtClean="0"/>
            <a:t>601,4</a:t>
          </a:r>
          <a:endParaRPr lang="ru-RU" sz="2400" dirty="0"/>
        </a:p>
      </dgm:t>
    </dgm:pt>
    <dgm:pt modelId="{83AB20C5-F30A-4077-90E1-47A104E30151}">
      <dgm:prSet phldrT="[Текст]" custT="1"/>
      <dgm:spPr>
        <a:solidFill>
          <a:srgbClr val="AACBE9"/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ru-RU" sz="2000" dirty="0" smtClean="0"/>
            <a:t>1 квартал 2018 года</a:t>
          </a:r>
          <a:endParaRPr lang="ru-RU" sz="2000" dirty="0"/>
        </a:p>
      </dgm:t>
    </dgm:pt>
    <dgm:pt modelId="{645ED1B5-C536-4CCC-938C-6B801E727CC0}" type="sibTrans" cxnId="{3BEE4570-FC54-45CB-9FDF-8DAAFA3BEB39}">
      <dgm:prSet/>
      <dgm:spPr/>
      <dgm:t>
        <a:bodyPr/>
        <a:lstStyle/>
        <a:p>
          <a:endParaRPr lang="ru-RU" sz="3200"/>
        </a:p>
      </dgm:t>
    </dgm:pt>
    <dgm:pt modelId="{3EAD34CE-B0B3-4E8A-92EA-03749E69BED4}" type="parTrans" cxnId="{3BEE4570-FC54-45CB-9FDF-8DAAFA3BEB39}">
      <dgm:prSet/>
      <dgm:spPr/>
      <dgm:t>
        <a:bodyPr/>
        <a:lstStyle/>
        <a:p>
          <a:endParaRPr lang="ru-RU" sz="3200"/>
        </a:p>
      </dgm:t>
    </dgm:pt>
    <dgm:pt modelId="{71E7B231-D46B-423A-A807-C8E01645B655}" type="sibTrans" cxnId="{B05CA816-E742-4D17-A7CF-5049232AB423}">
      <dgm:prSet/>
      <dgm:spPr/>
      <dgm:t>
        <a:bodyPr/>
        <a:lstStyle/>
        <a:p>
          <a:endParaRPr lang="ru-RU" sz="3200"/>
        </a:p>
      </dgm:t>
    </dgm:pt>
    <dgm:pt modelId="{7D92BDD8-B1B5-40D8-83ED-77632169EDA4}" type="parTrans" cxnId="{B05CA816-E742-4D17-A7CF-5049232AB423}">
      <dgm:prSet/>
      <dgm:spPr/>
      <dgm:t>
        <a:bodyPr/>
        <a:lstStyle/>
        <a:p>
          <a:endParaRPr lang="ru-RU" sz="3200"/>
        </a:p>
      </dgm:t>
    </dgm:pt>
    <dgm:pt modelId="{8C9F63D7-0C8C-4E9D-8037-2AC9A628E392}" type="sibTrans" cxnId="{677DA41E-1F7F-4B36-ABE4-561963AAFD26}">
      <dgm:prSet/>
      <dgm:spPr/>
      <dgm:t>
        <a:bodyPr/>
        <a:lstStyle/>
        <a:p>
          <a:endParaRPr lang="ru-RU" sz="3200"/>
        </a:p>
      </dgm:t>
    </dgm:pt>
    <dgm:pt modelId="{AA2F7EA6-E4F3-4CFE-85B0-8D96A5A3E4DF}" type="parTrans" cxnId="{677DA41E-1F7F-4B36-ABE4-561963AAFD26}">
      <dgm:prSet/>
      <dgm:spPr/>
      <dgm:t>
        <a:bodyPr/>
        <a:lstStyle/>
        <a:p>
          <a:endParaRPr lang="ru-RU" sz="3200"/>
        </a:p>
      </dgm:t>
    </dgm:pt>
    <dgm:pt modelId="{BA19C486-4806-4CC0-B5BB-04342435CE81}" type="sibTrans" cxnId="{D72F9918-549E-47D6-A0CA-B2DF1F7CE968}">
      <dgm:prSet/>
      <dgm:spPr/>
      <dgm:t>
        <a:bodyPr/>
        <a:lstStyle/>
        <a:p>
          <a:endParaRPr lang="ru-RU" sz="3200"/>
        </a:p>
      </dgm:t>
    </dgm:pt>
    <dgm:pt modelId="{4CA451BE-AA00-47A8-9F3C-E31ADEA525D6}" type="parTrans" cxnId="{D72F9918-549E-47D6-A0CA-B2DF1F7CE968}">
      <dgm:prSet/>
      <dgm:spPr/>
      <dgm:t>
        <a:bodyPr/>
        <a:lstStyle/>
        <a:p>
          <a:endParaRPr lang="ru-RU" sz="3200"/>
        </a:p>
      </dgm:t>
    </dgm:pt>
    <dgm:pt modelId="{3191CB6C-C295-45B5-9C27-2409C1FA92B9}">
      <dgm:prSet phldrT="[Текст]" custT="1"/>
      <dgm:spPr>
        <a:solidFill>
          <a:srgbClr val="0070C0"/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ru-RU" sz="1400" b="1" dirty="0" smtClean="0"/>
            <a:t>Медицинские работники</a:t>
          </a:r>
          <a:endParaRPr lang="ru-RU" sz="1400" b="1" dirty="0"/>
        </a:p>
      </dgm:t>
    </dgm:pt>
    <dgm:pt modelId="{B53A902C-79C5-4F0D-B441-75D3E29C85FC}" type="parTrans" cxnId="{B7DF3D3A-C6D9-410A-A64B-2A81A117B62D}">
      <dgm:prSet/>
      <dgm:spPr/>
      <dgm:t>
        <a:bodyPr/>
        <a:lstStyle/>
        <a:p>
          <a:endParaRPr lang="ru-RU"/>
        </a:p>
      </dgm:t>
    </dgm:pt>
    <dgm:pt modelId="{6605DF93-3F01-49FF-9812-C1675EE3975D}" type="sibTrans" cxnId="{B7DF3D3A-C6D9-410A-A64B-2A81A117B62D}">
      <dgm:prSet/>
      <dgm:spPr/>
      <dgm:t>
        <a:bodyPr/>
        <a:lstStyle/>
        <a:p>
          <a:endParaRPr lang="ru-RU"/>
        </a:p>
      </dgm:t>
    </dgm:pt>
    <dgm:pt modelId="{BE36FA3D-7A9C-4DBD-90CC-FF090EACC2FC}">
      <dgm:prSet phldrT="[Текст]" custT="1"/>
      <dgm:spPr>
        <a:solidFill>
          <a:srgbClr val="0070C0"/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ru-RU" sz="2400" dirty="0" smtClean="0"/>
            <a:t>6,8</a:t>
          </a:r>
        </a:p>
        <a:p>
          <a:r>
            <a:rPr lang="ru-RU" sz="2400" dirty="0" smtClean="0"/>
            <a:t>18,3</a:t>
          </a:r>
          <a:endParaRPr lang="ru-RU" sz="2400" dirty="0"/>
        </a:p>
      </dgm:t>
    </dgm:pt>
    <dgm:pt modelId="{F46C15BF-22B2-4782-A319-87F1007FD9C8}" type="parTrans" cxnId="{78329510-6566-4912-9010-8E5F67B126DB}">
      <dgm:prSet/>
      <dgm:spPr/>
      <dgm:t>
        <a:bodyPr/>
        <a:lstStyle/>
        <a:p>
          <a:endParaRPr lang="ru-RU"/>
        </a:p>
      </dgm:t>
    </dgm:pt>
    <dgm:pt modelId="{5AB30D18-CC76-4D2B-9E91-967C1CE93E99}" type="sibTrans" cxnId="{78329510-6566-4912-9010-8E5F67B126DB}">
      <dgm:prSet/>
      <dgm:spPr/>
      <dgm:t>
        <a:bodyPr/>
        <a:lstStyle/>
        <a:p>
          <a:endParaRPr lang="ru-RU"/>
        </a:p>
      </dgm:t>
    </dgm:pt>
    <dgm:pt modelId="{1A5B53FC-626E-4A82-A8C4-851C182A02DA}">
      <dgm:prSet phldrT="[Текст]" custT="1"/>
      <dgm:spPr>
        <a:solidFill>
          <a:srgbClr val="0070C0"/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ru-RU" sz="2400" dirty="0" smtClean="0"/>
            <a:t>6,8</a:t>
          </a:r>
        </a:p>
        <a:p>
          <a:r>
            <a:rPr lang="ru-RU" sz="2400" dirty="0" smtClean="0"/>
            <a:t>18,0</a:t>
          </a:r>
          <a:endParaRPr lang="ru-RU" sz="2400" dirty="0"/>
        </a:p>
      </dgm:t>
    </dgm:pt>
    <dgm:pt modelId="{5182652D-1932-472E-982E-E1D40C4E508F}" type="parTrans" cxnId="{F61F13AB-9472-4A63-B8CA-6E1A09A024CF}">
      <dgm:prSet/>
      <dgm:spPr/>
      <dgm:t>
        <a:bodyPr/>
        <a:lstStyle/>
        <a:p>
          <a:endParaRPr lang="ru-RU"/>
        </a:p>
      </dgm:t>
    </dgm:pt>
    <dgm:pt modelId="{FACB521F-F1C5-445B-8911-4FFBF04BDD53}" type="sibTrans" cxnId="{F61F13AB-9472-4A63-B8CA-6E1A09A024CF}">
      <dgm:prSet/>
      <dgm:spPr/>
      <dgm:t>
        <a:bodyPr/>
        <a:lstStyle/>
        <a:p>
          <a:endParaRPr lang="ru-RU"/>
        </a:p>
      </dgm:t>
    </dgm:pt>
    <dgm:pt modelId="{83A5949C-DF8C-4EB1-8F49-D24E08DD7DE7}">
      <dgm:prSet phldrT="[Текст]" custT="1"/>
      <dgm:spPr>
        <a:solidFill>
          <a:srgbClr val="0070C0"/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ru-RU" sz="2400" dirty="0" smtClean="0"/>
            <a:t>100</a:t>
          </a:r>
        </a:p>
        <a:p>
          <a:r>
            <a:rPr lang="ru-RU" sz="2400" dirty="0" smtClean="0"/>
            <a:t>102</a:t>
          </a:r>
          <a:endParaRPr lang="ru-RU" sz="2400" dirty="0"/>
        </a:p>
      </dgm:t>
    </dgm:pt>
    <dgm:pt modelId="{CCBEF530-F73B-4580-A9DD-BDB511434C22}" type="parTrans" cxnId="{40F4CD61-4EE4-4419-8498-FE47276A80DA}">
      <dgm:prSet/>
      <dgm:spPr/>
      <dgm:t>
        <a:bodyPr/>
        <a:lstStyle/>
        <a:p>
          <a:endParaRPr lang="ru-RU"/>
        </a:p>
      </dgm:t>
    </dgm:pt>
    <dgm:pt modelId="{68299E55-D8C9-4EE3-ABDD-7991EE462A77}" type="sibTrans" cxnId="{40F4CD61-4EE4-4419-8498-FE47276A80DA}">
      <dgm:prSet/>
      <dgm:spPr/>
      <dgm:t>
        <a:bodyPr/>
        <a:lstStyle/>
        <a:p>
          <a:endParaRPr lang="ru-RU"/>
        </a:p>
      </dgm:t>
    </dgm:pt>
    <dgm:pt modelId="{EC277E16-CF4A-4277-AD69-8C0C64F6D5F7}" type="pres">
      <dgm:prSet presAssocID="{EB67B98D-1E7A-467C-BCFE-D7F2DA851B9B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D10A972-4C97-4995-890D-7213918BBFB9}" type="pres">
      <dgm:prSet presAssocID="{856FB9DF-119F-4C8C-8ACC-49DDFCF7D8BA}" presName="compNod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21D09911-9862-4B0D-BE3D-6077F87CE667}" type="pres">
      <dgm:prSet presAssocID="{856FB9DF-119F-4C8C-8ACC-49DDFCF7D8BA}" presName="aNode" presStyleLbl="bgShp" presStyleIdx="0" presStyleCnt="4"/>
      <dgm:spPr/>
      <dgm:t>
        <a:bodyPr/>
        <a:lstStyle/>
        <a:p>
          <a:endParaRPr lang="ru-RU"/>
        </a:p>
      </dgm:t>
    </dgm:pt>
    <dgm:pt modelId="{8FDAFDD1-DFC4-42EE-9028-2FA74658485A}" type="pres">
      <dgm:prSet presAssocID="{856FB9DF-119F-4C8C-8ACC-49DDFCF7D8BA}" presName="textNode" presStyleLbl="bgShp" presStyleIdx="0" presStyleCnt="4"/>
      <dgm:spPr/>
      <dgm:t>
        <a:bodyPr/>
        <a:lstStyle/>
        <a:p>
          <a:endParaRPr lang="ru-RU"/>
        </a:p>
      </dgm:t>
    </dgm:pt>
    <dgm:pt modelId="{17B40E73-3CF3-4895-902C-328E84FBC922}" type="pres">
      <dgm:prSet presAssocID="{856FB9DF-119F-4C8C-8ACC-49DDFCF7D8BA}" presName="compChildNod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8872320C-1C6B-485B-8556-192B8F02B921}" type="pres">
      <dgm:prSet presAssocID="{856FB9DF-119F-4C8C-8ACC-49DDFCF7D8BA}" presName="theInnerList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6C4F5E05-6C8C-4C54-BA73-431A54837A1E}" type="pres">
      <dgm:prSet presAssocID="{E5396B60-653A-40E0-89C4-DDA12DD07AD2}" presName="childNode" presStyleLbl="node1" presStyleIdx="0" presStyleCnt="16" custScaleX="12777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C0449C4-D30C-45A7-8989-A511F7E9EFBC}" type="pres">
      <dgm:prSet presAssocID="{E5396B60-653A-40E0-89C4-DDA12DD07AD2}" presName="aSpace2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B92EFCE7-8BD1-4098-8A07-D8A4F154928B}" type="pres">
      <dgm:prSet presAssocID="{300143B5-43B3-4204-B376-3FB4B942D2AC}" presName="childNode" presStyleLbl="node1" presStyleIdx="1" presStyleCnt="16" custScaleX="13286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D967881-652C-4FC7-8A39-C888C4EC7EBC}" type="pres">
      <dgm:prSet presAssocID="{300143B5-43B3-4204-B376-3FB4B942D2AC}" presName="aSpace2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C47943F4-0AF4-470A-80CE-955D7A6A2726}" type="pres">
      <dgm:prSet presAssocID="{BD4001A2-D2F9-4011-8FDB-68FACE6640CA}" presName="childNode" presStyleLbl="node1" presStyleIdx="2" presStyleCnt="16" custScaleX="12920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EEB69DE-7312-4346-A0B7-2D68257F630A}" type="pres">
      <dgm:prSet presAssocID="{BD4001A2-D2F9-4011-8FDB-68FACE6640CA}" presName="aSpace2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78C1EFB8-1773-40B2-B3BC-56A1E347F842}" type="pres">
      <dgm:prSet presAssocID="{3191CB6C-C295-45B5-9C27-2409C1FA92B9}" presName="childNode" presStyleLbl="node1" presStyleIdx="3" presStyleCnt="16" custScaleX="13117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E3DFECF-2E7C-4F5A-A233-B147395410DD}" type="pres">
      <dgm:prSet presAssocID="{856FB9DF-119F-4C8C-8ACC-49DDFCF7D8BA}" presName="aSpac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1461B258-5F08-47A4-836A-80F2A6751A9E}" type="pres">
      <dgm:prSet presAssocID="{83AB20C5-F30A-4077-90E1-47A104E30151}" presName="compNod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7F1E7989-E2D3-49F6-86D3-6EB1F011DF96}" type="pres">
      <dgm:prSet presAssocID="{83AB20C5-F30A-4077-90E1-47A104E30151}" presName="aNode" presStyleLbl="bgShp" presStyleIdx="1" presStyleCnt="4"/>
      <dgm:spPr/>
      <dgm:t>
        <a:bodyPr/>
        <a:lstStyle/>
        <a:p>
          <a:endParaRPr lang="ru-RU"/>
        </a:p>
      </dgm:t>
    </dgm:pt>
    <dgm:pt modelId="{335D1DC6-7FF0-4673-ACB1-D2AD9F3ABB8A}" type="pres">
      <dgm:prSet presAssocID="{83AB20C5-F30A-4077-90E1-47A104E30151}" presName="textNode" presStyleLbl="bgShp" presStyleIdx="1" presStyleCnt="4"/>
      <dgm:spPr/>
      <dgm:t>
        <a:bodyPr/>
        <a:lstStyle/>
        <a:p>
          <a:endParaRPr lang="ru-RU"/>
        </a:p>
      </dgm:t>
    </dgm:pt>
    <dgm:pt modelId="{5712F3D0-BD2E-44EC-9799-04189BEE2743}" type="pres">
      <dgm:prSet presAssocID="{83AB20C5-F30A-4077-90E1-47A104E30151}" presName="compChildNod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91D843AD-6B36-4592-BE5A-61EFB85C866D}" type="pres">
      <dgm:prSet presAssocID="{83AB20C5-F30A-4077-90E1-47A104E30151}" presName="theInnerList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2357FBC9-BC02-48B6-BCDB-4B89A71605C3}" type="pres">
      <dgm:prSet presAssocID="{9C1104A1-959C-4BF1-8299-50E12A563C06}" presName="childNode" presStyleLbl="node1" presStyleIdx="4" presStyleCnt="1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21373AB-339F-4303-ABE3-FBE89982D7C1}" type="pres">
      <dgm:prSet presAssocID="{9C1104A1-959C-4BF1-8299-50E12A563C06}" presName="aSpace2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96FBEE71-76FA-4072-9926-0B67F0670B36}" type="pres">
      <dgm:prSet presAssocID="{D7DB02C5-210A-4295-A994-05D7D7B0B7AF}" presName="childNode" presStyleLbl="node1" presStyleIdx="5" presStyleCnt="1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2525305-F0E7-43A5-9FA4-4D7BDC928D3C}" type="pres">
      <dgm:prSet presAssocID="{D7DB02C5-210A-4295-A994-05D7D7B0B7AF}" presName="aSpace2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A071BBAF-062A-4F4E-82FB-18F64ABE6632}" type="pres">
      <dgm:prSet presAssocID="{4AC7C869-543E-4A62-9A6B-8479A0FFBA91}" presName="childNode" presStyleLbl="node1" presStyleIdx="6" presStyleCnt="16" custLinFactNeighborX="1254" custLinFactNeighborY="-3424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703E90F-2244-4083-B9A3-8F483D54A35A}" type="pres">
      <dgm:prSet presAssocID="{4AC7C869-543E-4A62-9A6B-8479A0FFBA91}" presName="aSpace2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D9C69FE7-3591-4F3C-AD94-4786CD0556F0}" type="pres">
      <dgm:prSet presAssocID="{BE36FA3D-7A9C-4DBD-90CC-FF090EACC2FC}" presName="childNode" presStyleLbl="node1" presStyleIdx="7" presStyleCnt="1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7C517FE-7DB2-4917-B5C3-012783A34C53}" type="pres">
      <dgm:prSet presAssocID="{83AB20C5-F30A-4077-90E1-47A104E30151}" presName="aSpac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75E7A0D9-621D-4F0F-ABEB-6051A81FDFF6}" type="pres">
      <dgm:prSet presAssocID="{6AF11FED-A554-412B-BDFC-AC0A749DB48F}" presName="compNod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8051D3E4-AAD2-4ECA-B057-2FF2FAA8021A}" type="pres">
      <dgm:prSet presAssocID="{6AF11FED-A554-412B-BDFC-AC0A749DB48F}" presName="aNode" presStyleLbl="bgShp" presStyleIdx="2" presStyleCnt="4"/>
      <dgm:spPr/>
      <dgm:t>
        <a:bodyPr/>
        <a:lstStyle/>
        <a:p>
          <a:endParaRPr lang="ru-RU"/>
        </a:p>
      </dgm:t>
    </dgm:pt>
    <dgm:pt modelId="{6A283F21-EF37-4741-8E83-1AA5F75140C4}" type="pres">
      <dgm:prSet presAssocID="{6AF11FED-A554-412B-BDFC-AC0A749DB48F}" presName="textNode" presStyleLbl="bgShp" presStyleIdx="2" presStyleCnt="4"/>
      <dgm:spPr/>
      <dgm:t>
        <a:bodyPr/>
        <a:lstStyle/>
        <a:p>
          <a:endParaRPr lang="ru-RU"/>
        </a:p>
      </dgm:t>
    </dgm:pt>
    <dgm:pt modelId="{0B641CB5-871B-4935-B7DC-D6BF02047678}" type="pres">
      <dgm:prSet presAssocID="{6AF11FED-A554-412B-BDFC-AC0A749DB48F}" presName="compChildNod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694E8B3F-1A4E-46EC-9C22-A6F9354E257C}" type="pres">
      <dgm:prSet presAssocID="{6AF11FED-A554-412B-BDFC-AC0A749DB48F}" presName="theInnerList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D3149ECA-5BE7-4C42-979C-C0FC5FD19CA7}" type="pres">
      <dgm:prSet presAssocID="{02F0E5A3-EB7D-4C12-8F74-CA5107938242}" presName="childNode" presStyleLbl="node1" presStyleIdx="8" presStyleCnt="1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9742FE2-0E66-4873-AE2E-FC9BBEE6C5D9}" type="pres">
      <dgm:prSet presAssocID="{02F0E5A3-EB7D-4C12-8F74-CA5107938242}" presName="aSpace2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E80D6EFF-7C96-4A6C-AAF2-4404EAF6D2AB}" type="pres">
      <dgm:prSet presAssocID="{16F64ECC-FCDA-46C2-AB59-45464879EF8B}" presName="childNode" presStyleLbl="node1" presStyleIdx="9" presStyleCnt="1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BE64522-636E-42B1-BAFD-0CBB783A7832}" type="pres">
      <dgm:prSet presAssocID="{16F64ECC-FCDA-46C2-AB59-45464879EF8B}" presName="aSpace2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DA6C7E26-65DD-44ED-A80A-3B0067943B02}" type="pres">
      <dgm:prSet presAssocID="{9CE6E744-7AE5-4EDF-9A68-DC9D3CC95673}" presName="childNode" presStyleLbl="node1" presStyleIdx="10" presStyleCnt="1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0C907C1-7D8A-4FF7-8ECD-5A94A737D3F8}" type="pres">
      <dgm:prSet presAssocID="{9CE6E744-7AE5-4EDF-9A68-DC9D3CC95673}" presName="aSpace2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828E3AF7-C043-483C-8A93-FEC204D4E7FC}" type="pres">
      <dgm:prSet presAssocID="{1A5B53FC-626E-4A82-A8C4-851C182A02DA}" presName="childNode" presStyleLbl="node1" presStyleIdx="11" presStyleCnt="1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609E6D2-C575-439A-909A-DCE5472BF442}" type="pres">
      <dgm:prSet presAssocID="{6AF11FED-A554-412B-BDFC-AC0A749DB48F}" presName="aSpac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09A96D2C-DC5C-4429-9685-70CEB5A715EC}" type="pres">
      <dgm:prSet presAssocID="{4F2BC457-6836-4C60-899A-99E0659CB6C2}" presName="compNod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484BEA12-F6FB-4C57-8A16-2A0F81D7D245}" type="pres">
      <dgm:prSet presAssocID="{4F2BC457-6836-4C60-899A-99E0659CB6C2}" presName="aNode" presStyleLbl="bgShp" presStyleIdx="3" presStyleCnt="4"/>
      <dgm:spPr/>
      <dgm:t>
        <a:bodyPr/>
        <a:lstStyle/>
        <a:p>
          <a:endParaRPr lang="ru-RU"/>
        </a:p>
      </dgm:t>
    </dgm:pt>
    <dgm:pt modelId="{A588F023-4A51-4D4C-B2A4-0E2828411392}" type="pres">
      <dgm:prSet presAssocID="{4F2BC457-6836-4C60-899A-99E0659CB6C2}" presName="textNode" presStyleLbl="bgShp" presStyleIdx="3" presStyleCnt="4"/>
      <dgm:spPr/>
      <dgm:t>
        <a:bodyPr/>
        <a:lstStyle/>
        <a:p>
          <a:endParaRPr lang="ru-RU"/>
        </a:p>
      </dgm:t>
    </dgm:pt>
    <dgm:pt modelId="{509C9D4D-5BAC-4EE9-B29E-993F290F8048}" type="pres">
      <dgm:prSet presAssocID="{4F2BC457-6836-4C60-899A-99E0659CB6C2}" presName="compChildNod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333ADF15-6F45-417F-9EC6-8D4602A5B717}" type="pres">
      <dgm:prSet presAssocID="{4F2BC457-6836-4C60-899A-99E0659CB6C2}" presName="theInnerList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D4EE4FDE-6D9B-444E-928A-4CF876EC3EDD}" type="pres">
      <dgm:prSet presAssocID="{6A7956CC-8B5D-452B-805D-2E959D7B7DF5}" presName="childNode" presStyleLbl="node1" presStyleIdx="12" presStyleCnt="1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3ED2D0E-3D92-489A-864E-1914FCFA97F7}" type="pres">
      <dgm:prSet presAssocID="{6A7956CC-8B5D-452B-805D-2E959D7B7DF5}" presName="aSpace2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3109401D-31E4-47F4-9FC9-609E066B5E9F}" type="pres">
      <dgm:prSet presAssocID="{287224DE-71CB-4CFB-8F81-12B3CA1AE6DE}" presName="childNode" presStyleLbl="node1" presStyleIdx="13" presStyleCnt="16" custLinFactNeighborX="-1361" custLinFactNeighborY="1897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A7C010B-23C3-4350-AB4A-3D213E39D086}" type="pres">
      <dgm:prSet presAssocID="{287224DE-71CB-4CFB-8F81-12B3CA1AE6DE}" presName="aSpace2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CDC1AC3F-443D-44A7-9A1D-994DAD96C4DF}" type="pres">
      <dgm:prSet presAssocID="{C0091C90-8B38-4C06-A6DA-A5A1FD2302E6}" presName="childNode" presStyleLbl="node1" presStyleIdx="14" presStyleCnt="1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12F34DF-F99B-4191-A317-EB3FB0FD5BC9}" type="pres">
      <dgm:prSet presAssocID="{C0091C90-8B38-4C06-A6DA-A5A1FD2302E6}" presName="aSpace2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3CB04F30-80CB-41E9-A4A7-8E7CD912E989}" type="pres">
      <dgm:prSet presAssocID="{83A5949C-DF8C-4EB1-8F49-D24E08DD7DE7}" presName="childNode" presStyleLbl="node1" presStyleIdx="15" presStyleCnt="1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BEE4570-FC54-45CB-9FDF-8DAAFA3BEB39}" srcId="{EB67B98D-1E7A-467C-BCFE-D7F2DA851B9B}" destId="{83AB20C5-F30A-4077-90E1-47A104E30151}" srcOrd="1" destOrd="0" parTransId="{3EAD34CE-B0B3-4E8A-92EA-03749E69BED4}" sibTransId="{645ED1B5-C536-4CCC-938C-6B801E727CC0}"/>
    <dgm:cxn modelId="{9CFC02B1-5790-4520-8992-58E3D24A01AC}" type="presOf" srcId="{02F0E5A3-EB7D-4C12-8F74-CA5107938242}" destId="{D3149ECA-5BE7-4C42-979C-C0FC5FD19CA7}" srcOrd="0" destOrd="0" presId="urn:microsoft.com/office/officeart/2005/8/layout/lProcess2"/>
    <dgm:cxn modelId="{CC4A62BB-EAF9-4FF6-A47E-E8F7E9284DA1}" srcId="{856FB9DF-119F-4C8C-8ACC-49DDFCF7D8BA}" destId="{E5396B60-653A-40E0-89C4-DDA12DD07AD2}" srcOrd="0" destOrd="0" parTransId="{09530347-E45C-45AE-8EB9-1A3503B6D3A8}" sibTransId="{1F463006-8022-4AFD-9B4C-AB3577AF1EE3}"/>
    <dgm:cxn modelId="{B77F02FA-A410-4D66-B22C-6CC6A51B9D9A}" type="presOf" srcId="{9C1104A1-959C-4BF1-8299-50E12A563C06}" destId="{2357FBC9-BC02-48B6-BCDB-4B89A71605C3}" srcOrd="0" destOrd="0" presId="urn:microsoft.com/office/officeart/2005/8/layout/lProcess2"/>
    <dgm:cxn modelId="{C56FBC26-D1ED-43BF-B50F-DCF5E383426A}" type="presOf" srcId="{856FB9DF-119F-4C8C-8ACC-49DDFCF7D8BA}" destId="{21D09911-9862-4B0D-BE3D-6077F87CE667}" srcOrd="0" destOrd="0" presId="urn:microsoft.com/office/officeart/2005/8/layout/lProcess2"/>
    <dgm:cxn modelId="{B7DF3D3A-C6D9-410A-A64B-2A81A117B62D}" srcId="{856FB9DF-119F-4C8C-8ACC-49DDFCF7D8BA}" destId="{3191CB6C-C295-45B5-9C27-2409C1FA92B9}" srcOrd="3" destOrd="0" parTransId="{B53A902C-79C5-4F0D-B441-75D3E29C85FC}" sibTransId="{6605DF93-3F01-49FF-9812-C1675EE3975D}"/>
    <dgm:cxn modelId="{9F3C81D4-61F5-4177-B7FC-FE2F69D0E7EA}" type="presOf" srcId="{287224DE-71CB-4CFB-8F81-12B3CA1AE6DE}" destId="{3109401D-31E4-47F4-9FC9-609E066B5E9F}" srcOrd="0" destOrd="0" presId="urn:microsoft.com/office/officeart/2005/8/layout/lProcess2"/>
    <dgm:cxn modelId="{AE80F302-0E56-40D6-8D60-967EC934861A}" srcId="{6AF11FED-A554-412B-BDFC-AC0A749DB48F}" destId="{9CE6E744-7AE5-4EDF-9A68-DC9D3CC95673}" srcOrd="2" destOrd="0" parTransId="{263B8DE6-EAE1-4E77-9F96-031761A20FB7}" sibTransId="{4470014A-3C98-4E06-A36E-92F7A5FC932C}"/>
    <dgm:cxn modelId="{2DCB1692-9258-49DF-BE1B-A374324F2425}" type="presOf" srcId="{300143B5-43B3-4204-B376-3FB4B942D2AC}" destId="{B92EFCE7-8BD1-4098-8A07-D8A4F154928B}" srcOrd="0" destOrd="0" presId="urn:microsoft.com/office/officeart/2005/8/layout/lProcess2"/>
    <dgm:cxn modelId="{6F186872-249E-460A-AB18-82E3B7CD1646}" srcId="{856FB9DF-119F-4C8C-8ACC-49DDFCF7D8BA}" destId="{BD4001A2-D2F9-4011-8FDB-68FACE6640CA}" srcOrd="2" destOrd="0" parTransId="{A0E11E2F-034A-4435-8052-EB2F647B78BF}" sibTransId="{96A76C9D-D3DC-49C3-BAD2-F1EF0D65B18D}"/>
    <dgm:cxn modelId="{9DA1D76D-2625-4FB1-BD7F-2BC348419153}" type="presOf" srcId="{C0091C90-8B38-4C06-A6DA-A5A1FD2302E6}" destId="{CDC1AC3F-443D-44A7-9A1D-994DAD96C4DF}" srcOrd="0" destOrd="0" presId="urn:microsoft.com/office/officeart/2005/8/layout/lProcess2"/>
    <dgm:cxn modelId="{B05CA816-E742-4D17-A7CF-5049232AB423}" srcId="{83AB20C5-F30A-4077-90E1-47A104E30151}" destId="{4AC7C869-543E-4A62-9A6B-8479A0FFBA91}" srcOrd="2" destOrd="0" parTransId="{7D92BDD8-B1B5-40D8-83ED-77632169EDA4}" sibTransId="{71E7B231-D46B-423A-A807-C8E01645B655}"/>
    <dgm:cxn modelId="{40F4CD61-4EE4-4419-8498-FE47276A80DA}" srcId="{4F2BC457-6836-4C60-899A-99E0659CB6C2}" destId="{83A5949C-DF8C-4EB1-8F49-D24E08DD7DE7}" srcOrd="3" destOrd="0" parTransId="{CCBEF530-F73B-4580-A9DD-BDB511434C22}" sibTransId="{68299E55-D8C9-4EE3-ABDD-7991EE462A77}"/>
    <dgm:cxn modelId="{F61F13AB-9472-4A63-B8CA-6E1A09A024CF}" srcId="{6AF11FED-A554-412B-BDFC-AC0A749DB48F}" destId="{1A5B53FC-626E-4A82-A8C4-851C182A02DA}" srcOrd="3" destOrd="0" parTransId="{5182652D-1932-472E-982E-E1D40C4E508F}" sibTransId="{FACB521F-F1C5-445B-8911-4FFBF04BDD53}"/>
    <dgm:cxn modelId="{78329510-6566-4912-9010-8E5F67B126DB}" srcId="{83AB20C5-F30A-4077-90E1-47A104E30151}" destId="{BE36FA3D-7A9C-4DBD-90CC-FF090EACC2FC}" srcOrd="3" destOrd="0" parTransId="{F46C15BF-22B2-4782-A319-87F1007FD9C8}" sibTransId="{5AB30D18-CC76-4D2B-9E91-967C1CE93E99}"/>
    <dgm:cxn modelId="{107640F8-664F-4070-A9EB-3403B5EB75F7}" srcId="{4F2BC457-6836-4C60-899A-99E0659CB6C2}" destId="{C0091C90-8B38-4C06-A6DA-A5A1FD2302E6}" srcOrd="2" destOrd="0" parTransId="{DAE10A43-D53C-4F10-A779-D7272371AF25}" sibTransId="{F1D95D53-3B57-4538-9A7C-80E835F24F00}"/>
    <dgm:cxn modelId="{C6B680F5-6BDE-4FAF-8866-E4FE9FF929BE}" srcId="{4F2BC457-6836-4C60-899A-99E0659CB6C2}" destId="{287224DE-71CB-4CFB-8F81-12B3CA1AE6DE}" srcOrd="1" destOrd="0" parTransId="{D272CFC2-0EC6-48C4-AE86-DD75613E384B}" sibTransId="{2D77C614-1CF6-44E4-9021-BCF5F7604E19}"/>
    <dgm:cxn modelId="{4A818A0F-FF24-43C0-9019-72117D21446A}" type="presOf" srcId="{BD4001A2-D2F9-4011-8FDB-68FACE6640CA}" destId="{C47943F4-0AF4-470A-80CE-955D7A6A2726}" srcOrd="0" destOrd="0" presId="urn:microsoft.com/office/officeart/2005/8/layout/lProcess2"/>
    <dgm:cxn modelId="{22D623B8-0304-4F5B-A63D-FA0D3CE3A60C}" type="presOf" srcId="{6A7956CC-8B5D-452B-805D-2E959D7B7DF5}" destId="{D4EE4FDE-6D9B-444E-928A-4CF876EC3EDD}" srcOrd="0" destOrd="0" presId="urn:microsoft.com/office/officeart/2005/8/layout/lProcess2"/>
    <dgm:cxn modelId="{796A3A2F-A6D5-4651-9622-441A3F53AD3C}" type="presOf" srcId="{E5396B60-653A-40E0-89C4-DDA12DD07AD2}" destId="{6C4F5E05-6C8C-4C54-BA73-431A54837A1E}" srcOrd="0" destOrd="0" presId="urn:microsoft.com/office/officeart/2005/8/layout/lProcess2"/>
    <dgm:cxn modelId="{5A9A8DF4-73C0-452A-B553-94904780AF0D}" type="presOf" srcId="{9CE6E744-7AE5-4EDF-9A68-DC9D3CC95673}" destId="{DA6C7E26-65DD-44ED-A80A-3B0067943B02}" srcOrd="0" destOrd="0" presId="urn:microsoft.com/office/officeart/2005/8/layout/lProcess2"/>
    <dgm:cxn modelId="{01C19C70-1CBC-47E5-B799-AD9E6A7285DA}" srcId="{EB67B98D-1E7A-467C-BCFE-D7F2DA851B9B}" destId="{856FB9DF-119F-4C8C-8ACC-49DDFCF7D8BA}" srcOrd="0" destOrd="0" parTransId="{803ED6D1-4165-4474-B1A7-038E81512D86}" sibTransId="{BE4862A0-8906-4D58-8EBD-D3FE658380E9}"/>
    <dgm:cxn modelId="{8A7D988F-1421-4873-AAEE-335CE359D3FC}" srcId="{6AF11FED-A554-412B-BDFC-AC0A749DB48F}" destId="{02F0E5A3-EB7D-4C12-8F74-CA5107938242}" srcOrd="0" destOrd="0" parTransId="{048B02FB-2BEF-4F5F-8CFB-61FA05B68919}" sibTransId="{EC23CC33-9BF2-4E59-B396-8E0DF1E33752}"/>
    <dgm:cxn modelId="{D72F9918-549E-47D6-A0CA-B2DF1F7CE968}" srcId="{83AB20C5-F30A-4077-90E1-47A104E30151}" destId="{9C1104A1-959C-4BF1-8299-50E12A563C06}" srcOrd="0" destOrd="0" parTransId="{4CA451BE-AA00-47A8-9F3C-E31ADEA525D6}" sibTransId="{BA19C486-4806-4CC0-B5BB-04342435CE81}"/>
    <dgm:cxn modelId="{DA8FDA5B-D93F-41F1-B02F-A15732C972EE}" type="presOf" srcId="{83A5949C-DF8C-4EB1-8F49-D24E08DD7DE7}" destId="{3CB04F30-80CB-41E9-A4A7-8E7CD912E989}" srcOrd="0" destOrd="0" presId="urn:microsoft.com/office/officeart/2005/8/layout/lProcess2"/>
    <dgm:cxn modelId="{35A74462-EB89-40A4-9991-AFC81177B090}" type="presOf" srcId="{83AB20C5-F30A-4077-90E1-47A104E30151}" destId="{335D1DC6-7FF0-4673-ACB1-D2AD9F3ABB8A}" srcOrd="1" destOrd="0" presId="urn:microsoft.com/office/officeart/2005/8/layout/lProcess2"/>
    <dgm:cxn modelId="{7030E520-EC4A-455D-BFB2-57FFD5F8A800}" srcId="{EB67B98D-1E7A-467C-BCFE-D7F2DA851B9B}" destId="{4F2BC457-6836-4C60-899A-99E0659CB6C2}" srcOrd="3" destOrd="0" parTransId="{49AC0832-8945-4B63-BD88-B1CBB03B9AED}" sibTransId="{A85598BD-435F-4B73-AF80-2965B57559F3}"/>
    <dgm:cxn modelId="{679D9BDF-96E7-4ECD-B37C-9DECC13BA3AA}" srcId="{856FB9DF-119F-4C8C-8ACC-49DDFCF7D8BA}" destId="{300143B5-43B3-4204-B376-3FB4B942D2AC}" srcOrd="1" destOrd="0" parTransId="{111A0CA6-E1BC-46C0-B6DE-6053C18C1115}" sibTransId="{314A0057-A16D-459D-AF5D-5545000316E7}"/>
    <dgm:cxn modelId="{FB7A90B0-A68B-44D0-9710-B0A2A27269C4}" srcId="{6AF11FED-A554-412B-BDFC-AC0A749DB48F}" destId="{16F64ECC-FCDA-46C2-AB59-45464879EF8B}" srcOrd="1" destOrd="0" parTransId="{60FBCD2B-D4A0-44B0-A009-4B30D1EEAC4E}" sibTransId="{1D7CDC66-024C-495D-BA19-CFBB5C63C150}"/>
    <dgm:cxn modelId="{4371CCE5-B166-40CD-8B34-5B8CA06DC1AF}" srcId="{EB67B98D-1E7A-467C-BCFE-D7F2DA851B9B}" destId="{6AF11FED-A554-412B-BDFC-AC0A749DB48F}" srcOrd="2" destOrd="0" parTransId="{8CAD479C-A8E0-4453-AFA2-63C18C42D93E}" sibTransId="{0235D8CA-7A9E-4FD2-A84F-280F4576788F}"/>
    <dgm:cxn modelId="{D2F5D405-A51F-437E-B80B-5B15C2E9059E}" type="presOf" srcId="{856FB9DF-119F-4C8C-8ACC-49DDFCF7D8BA}" destId="{8FDAFDD1-DFC4-42EE-9028-2FA74658485A}" srcOrd="1" destOrd="0" presId="urn:microsoft.com/office/officeart/2005/8/layout/lProcess2"/>
    <dgm:cxn modelId="{D4515F5E-E31F-4B73-8B41-C1042AC9C411}" type="presOf" srcId="{6AF11FED-A554-412B-BDFC-AC0A749DB48F}" destId="{8051D3E4-AAD2-4ECA-B057-2FF2FAA8021A}" srcOrd="0" destOrd="0" presId="urn:microsoft.com/office/officeart/2005/8/layout/lProcess2"/>
    <dgm:cxn modelId="{98F2C4B5-4114-41F6-935D-1E9205A57055}" type="presOf" srcId="{EB67B98D-1E7A-467C-BCFE-D7F2DA851B9B}" destId="{EC277E16-CF4A-4277-AD69-8C0C64F6D5F7}" srcOrd="0" destOrd="0" presId="urn:microsoft.com/office/officeart/2005/8/layout/lProcess2"/>
    <dgm:cxn modelId="{03BD00B2-9042-4DA7-8E2D-2A208D48EC2E}" type="presOf" srcId="{3191CB6C-C295-45B5-9C27-2409C1FA92B9}" destId="{78C1EFB8-1773-40B2-B3BC-56A1E347F842}" srcOrd="0" destOrd="0" presId="urn:microsoft.com/office/officeart/2005/8/layout/lProcess2"/>
    <dgm:cxn modelId="{F34510D8-5673-4886-A2BB-C5809351531D}" type="presOf" srcId="{6AF11FED-A554-412B-BDFC-AC0A749DB48F}" destId="{6A283F21-EF37-4741-8E83-1AA5F75140C4}" srcOrd="1" destOrd="0" presId="urn:microsoft.com/office/officeart/2005/8/layout/lProcess2"/>
    <dgm:cxn modelId="{677DA41E-1F7F-4B36-ABE4-561963AAFD26}" srcId="{83AB20C5-F30A-4077-90E1-47A104E30151}" destId="{D7DB02C5-210A-4295-A994-05D7D7B0B7AF}" srcOrd="1" destOrd="0" parTransId="{AA2F7EA6-E4F3-4CFE-85B0-8D96A5A3E4DF}" sibTransId="{8C9F63D7-0C8C-4E9D-8037-2AC9A628E392}"/>
    <dgm:cxn modelId="{9A56914E-C6B4-435E-ACDD-B32A7B97D371}" type="presOf" srcId="{16F64ECC-FCDA-46C2-AB59-45464879EF8B}" destId="{E80D6EFF-7C96-4A6C-AAF2-4404EAF6D2AB}" srcOrd="0" destOrd="0" presId="urn:microsoft.com/office/officeart/2005/8/layout/lProcess2"/>
    <dgm:cxn modelId="{2CCD2F42-CF77-412E-A96A-8D667D3D4AEF}" type="presOf" srcId="{4F2BC457-6836-4C60-899A-99E0659CB6C2}" destId="{484BEA12-F6FB-4C57-8A16-2A0F81D7D245}" srcOrd="0" destOrd="0" presId="urn:microsoft.com/office/officeart/2005/8/layout/lProcess2"/>
    <dgm:cxn modelId="{1904808D-2795-47DA-BD67-4710868E15D7}" type="presOf" srcId="{D7DB02C5-210A-4295-A994-05D7D7B0B7AF}" destId="{96FBEE71-76FA-4072-9926-0B67F0670B36}" srcOrd="0" destOrd="0" presId="urn:microsoft.com/office/officeart/2005/8/layout/lProcess2"/>
    <dgm:cxn modelId="{254A2DD2-1CF6-41AD-A808-BCC77DD7003C}" srcId="{4F2BC457-6836-4C60-899A-99E0659CB6C2}" destId="{6A7956CC-8B5D-452B-805D-2E959D7B7DF5}" srcOrd="0" destOrd="0" parTransId="{175E25AB-804F-4883-AE12-25B331DB06E6}" sibTransId="{205E133F-DB42-41DE-B3E0-F3D555060A34}"/>
    <dgm:cxn modelId="{644F20C5-5349-4993-971A-50A749969554}" type="presOf" srcId="{1A5B53FC-626E-4A82-A8C4-851C182A02DA}" destId="{828E3AF7-C043-483C-8A93-FEC204D4E7FC}" srcOrd="0" destOrd="0" presId="urn:microsoft.com/office/officeart/2005/8/layout/lProcess2"/>
    <dgm:cxn modelId="{B6B39113-7641-4961-ACD1-F0BE90160060}" type="presOf" srcId="{4F2BC457-6836-4C60-899A-99E0659CB6C2}" destId="{A588F023-4A51-4D4C-B2A4-0E2828411392}" srcOrd="1" destOrd="0" presId="urn:microsoft.com/office/officeart/2005/8/layout/lProcess2"/>
    <dgm:cxn modelId="{82B2503F-0244-4248-8AC6-7B1689F52578}" type="presOf" srcId="{83AB20C5-F30A-4077-90E1-47A104E30151}" destId="{7F1E7989-E2D3-49F6-86D3-6EB1F011DF96}" srcOrd="0" destOrd="0" presId="urn:microsoft.com/office/officeart/2005/8/layout/lProcess2"/>
    <dgm:cxn modelId="{7858DBC9-F681-4779-90A9-1EB806561B12}" type="presOf" srcId="{4AC7C869-543E-4A62-9A6B-8479A0FFBA91}" destId="{A071BBAF-062A-4F4E-82FB-18F64ABE6632}" srcOrd="0" destOrd="0" presId="urn:microsoft.com/office/officeart/2005/8/layout/lProcess2"/>
    <dgm:cxn modelId="{58958654-397B-497C-8A1D-BEB5B7926909}" type="presOf" srcId="{BE36FA3D-7A9C-4DBD-90CC-FF090EACC2FC}" destId="{D9C69FE7-3591-4F3C-AD94-4786CD0556F0}" srcOrd="0" destOrd="0" presId="urn:microsoft.com/office/officeart/2005/8/layout/lProcess2"/>
    <dgm:cxn modelId="{78B0F8B3-D5E6-435A-9247-514421FC9653}" type="presParOf" srcId="{EC277E16-CF4A-4277-AD69-8C0C64F6D5F7}" destId="{BD10A972-4C97-4995-890D-7213918BBFB9}" srcOrd="0" destOrd="0" presId="urn:microsoft.com/office/officeart/2005/8/layout/lProcess2"/>
    <dgm:cxn modelId="{F5F14E47-C48C-4E09-A151-0CABFB18B594}" type="presParOf" srcId="{BD10A972-4C97-4995-890D-7213918BBFB9}" destId="{21D09911-9862-4B0D-BE3D-6077F87CE667}" srcOrd="0" destOrd="0" presId="urn:microsoft.com/office/officeart/2005/8/layout/lProcess2"/>
    <dgm:cxn modelId="{597BA7E6-144D-463B-8982-2C6C811BB8DE}" type="presParOf" srcId="{BD10A972-4C97-4995-890D-7213918BBFB9}" destId="{8FDAFDD1-DFC4-42EE-9028-2FA74658485A}" srcOrd="1" destOrd="0" presId="urn:microsoft.com/office/officeart/2005/8/layout/lProcess2"/>
    <dgm:cxn modelId="{A6644891-897D-409C-8650-81104B28EDB9}" type="presParOf" srcId="{BD10A972-4C97-4995-890D-7213918BBFB9}" destId="{17B40E73-3CF3-4895-902C-328E84FBC922}" srcOrd="2" destOrd="0" presId="urn:microsoft.com/office/officeart/2005/8/layout/lProcess2"/>
    <dgm:cxn modelId="{0ADAAD08-7CFF-43ED-9392-3A1EFB5474C9}" type="presParOf" srcId="{17B40E73-3CF3-4895-902C-328E84FBC922}" destId="{8872320C-1C6B-485B-8556-192B8F02B921}" srcOrd="0" destOrd="0" presId="urn:microsoft.com/office/officeart/2005/8/layout/lProcess2"/>
    <dgm:cxn modelId="{B7E3E640-2C5E-4826-937A-1CD39F634649}" type="presParOf" srcId="{8872320C-1C6B-485B-8556-192B8F02B921}" destId="{6C4F5E05-6C8C-4C54-BA73-431A54837A1E}" srcOrd="0" destOrd="0" presId="urn:microsoft.com/office/officeart/2005/8/layout/lProcess2"/>
    <dgm:cxn modelId="{B0D96358-28E3-4225-8BAA-0D15A257DC8B}" type="presParOf" srcId="{8872320C-1C6B-485B-8556-192B8F02B921}" destId="{EC0449C4-D30C-45A7-8989-A511F7E9EFBC}" srcOrd="1" destOrd="0" presId="urn:microsoft.com/office/officeart/2005/8/layout/lProcess2"/>
    <dgm:cxn modelId="{629E0558-96E8-4EEA-8E5D-53CE5FFD3F99}" type="presParOf" srcId="{8872320C-1C6B-485B-8556-192B8F02B921}" destId="{B92EFCE7-8BD1-4098-8A07-D8A4F154928B}" srcOrd="2" destOrd="0" presId="urn:microsoft.com/office/officeart/2005/8/layout/lProcess2"/>
    <dgm:cxn modelId="{0B141025-43E1-4AD2-B8AB-6EE60322AEBF}" type="presParOf" srcId="{8872320C-1C6B-485B-8556-192B8F02B921}" destId="{8D967881-652C-4FC7-8A39-C888C4EC7EBC}" srcOrd="3" destOrd="0" presId="urn:microsoft.com/office/officeart/2005/8/layout/lProcess2"/>
    <dgm:cxn modelId="{28F18752-5ECE-4EF9-B336-CD8A0F53C80D}" type="presParOf" srcId="{8872320C-1C6B-485B-8556-192B8F02B921}" destId="{C47943F4-0AF4-470A-80CE-955D7A6A2726}" srcOrd="4" destOrd="0" presId="urn:microsoft.com/office/officeart/2005/8/layout/lProcess2"/>
    <dgm:cxn modelId="{E28438B7-9B08-4029-82D9-DF0462ED89B7}" type="presParOf" srcId="{8872320C-1C6B-485B-8556-192B8F02B921}" destId="{8EEB69DE-7312-4346-A0B7-2D68257F630A}" srcOrd="5" destOrd="0" presId="urn:microsoft.com/office/officeart/2005/8/layout/lProcess2"/>
    <dgm:cxn modelId="{7D2C4C52-38E3-46FF-AB3C-7A87640BD16B}" type="presParOf" srcId="{8872320C-1C6B-485B-8556-192B8F02B921}" destId="{78C1EFB8-1773-40B2-B3BC-56A1E347F842}" srcOrd="6" destOrd="0" presId="urn:microsoft.com/office/officeart/2005/8/layout/lProcess2"/>
    <dgm:cxn modelId="{CF47C855-C387-4E1D-9F35-51675D32A3F1}" type="presParOf" srcId="{EC277E16-CF4A-4277-AD69-8C0C64F6D5F7}" destId="{7E3DFECF-2E7C-4F5A-A233-B147395410DD}" srcOrd="1" destOrd="0" presId="urn:microsoft.com/office/officeart/2005/8/layout/lProcess2"/>
    <dgm:cxn modelId="{5761A9DC-2D83-400C-A9F9-114D117D7CDD}" type="presParOf" srcId="{EC277E16-CF4A-4277-AD69-8C0C64F6D5F7}" destId="{1461B258-5F08-47A4-836A-80F2A6751A9E}" srcOrd="2" destOrd="0" presId="urn:microsoft.com/office/officeart/2005/8/layout/lProcess2"/>
    <dgm:cxn modelId="{D7F1FB1E-A62B-47E0-86E8-70AC6C5127AB}" type="presParOf" srcId="{1461B258-5F08-47A4-836A-80F2A6751A9E}" destId="{7F1E7989-E2D3-49F6-86D3-6EB1F011DF96}" srcOrd="0" destOrd="0" presId="urn:microsoft.com/office/officeart/2005/8/layout/lProcess2"/>
    <dgm:cxn modelId="{254D6381-FA64-4717-A60C-04C6F7F50A6A}" type="presParOf" srcId="{1461B258-5F08-47A4-836A-80F2A6751A9E}" destId="{335D1DC6-7FF0-4673-ACB1-D2AD9F3ABB8A}" srcOrd="1" destOrd="0" presId="urn:microsoft.com/office/officeart/2005/8/layout/lProcess2"/>
    <dgm:cxn modelId="{6BCEB16D-6A7A-451F-9A5F-EC14E1C7B6D0}" type="presParOf" srcId="{1461B258-5F08-47A4-836A-80F2A6751A9E}" destId="{5712F3D0-BD2E-44EC-9799-04189BEE2743}" srcOrd="2" destOrd="0" presId="urn:microsoft.com/office/officeart/2005/8/layout/lProcess2"/>
    <dgm:cxn modelId="{8598A784-F9F8-4889-8535-6A216170CB81}" type="presParOf" srcId="{5712F3D0-BD2E-44EC-9799-04189BEE2743}" destId="{91D843AD-6B36-4592-BE5A-61EFB85C866D}" srcOrd="0" destOrd="0" presId="urn:microsoft.com/office/officeart/2005/8/layout/lProcess2"/>
    <dgm:cxn modelId="{D8B578C6-10C6-40A1-A1B5-DE3B8C49C469}" type="presParOf" srcId="{91D843AD-6B36-4592-BE5A-61EFB85C866D}" destId="{2357FBC9-BC02-48B6-BCDB-4B89A71605C3}" srcOrd="0" destOrd="0" presId="urn:microsoft.com/office/officeart/2005/8/layout/lProcess2"/>
    <dgm:cxn modelId="{B0D26D99-B5C9-495B-A575-6CCD3A2ABBAB}" type="presParOf" srcId="{91D843AD-6B36-4592-BE5A-61EFB85C866D}" destId="{C21373AB-339F-4303-ABE3-FBE89982D7C1}" srcOrd="1" destOrd="0" presId="urn:microsoft.com/office/officeart/2005/8/layout/lProcess2"/>
    <dgm:cxn modelId="{06302E7D-AAD6-4B8F-92A5-0FB915655B09}" type="presParOf" srcId="{91D843AD-6B36-4592-BE5A-61EFB85C866D}" destId="{96FBEE71-76FA-4072-9926-0B67F0670B36}" srcOrd="2" destOrd="0" presId="urn:microsoft.com/office/officeart/2005/8/layout/lProcess2"/>
    <dgm:cxn modelId="{7B007EC7-0BDF-4D52-9C73-E0C43011403C}" type="presParOf" srcId="{91D843AD-6B36-4592-BE5A-61EFB85C866D}" destId="{B2525305-F0E7-43A5-9FA4-4D7BDC928D3C}" srcOrd="3" destOrd="0" presId="urn:microsoft.com/office/officeart/2005/8/layout/lProcess2"/>
    <dgm:cxn modelId="{FC0E3CC3-744F-42E1-94A9-020AEB236E97}" type="presParOf" srcId="{91D843AD-6B36-4592-BE5A-61EFB85C866D}" destId="{A071BBAF-062A-4F4E-82FB-18F64ABE6632}" srcOrd="4" destOrd="0" presId="urn:microsoft.com/office/officeart/2005/8/layout/lProcess2"/>
    <dgm:cxn modelId="{9F32E5F4-5784-4ED0-A597-E88B7808F786}" type="presParOf" srcId="{91D843AD-6B36-4592-BE5A-61EFB85C866D}" destId="{7703E90F-2244-4083-B9A3-8F483D54A35A}" srcOrd="5" destOrd="0" presId="urn:microsoft.com/office/officeart/2005/8/layout/lProcess2"/>
    <dgm:cxn modelId="{9841D380-EC2B-4B92-8F52-CF97712A986F}" type="presParOf" srcId="{91D843AD-6B36-4592-BE5A-61EFB85C866D}" destId="{D9C69FE7-3591-4F3C-AD94-4786CD0556F0}" srcOrd="6" destOrd="0" presId="urn:microsoft.com/office/officeart/2005/8/layout/lProcess2"/>
    <dgm:cxn modelId="{B5414D45-D133-4B99-8C97-CF859AB29615}" type="presParOf" srcId="{EC277E16-CF4A-4277-AD69-8C0C64F6D5F7}" destId="{57C517FE-7DB2-4917-B5C3-012783A34C53}" srcOrd="3" destOrd="0" presId="urn:microsoft.com/office/officeart/2005/8/layout/lProcess2"/>
    <dgm:cxn modelId="{D5CB9606-2BE0-4E2E-AE25-336F65D2D932}" type="presParOf" srcId="{EC277E16-CF4A-4277-AD69-8C0C64F6D5F7}" destId="{75E7A0D9-621D-4F0F-ABEB-6051A81FDFF6}" srcOrd="4" destOrd="0" presId="urn:microsoft.com/office/officeart/2005/8/layout/lProcess2"/>
    <dgm:cxn modelId="{B9DF5139-E192-4656-96BF-5E9FE7BC3FC1}" type="presParOf" srcId="{75E7A0D9-621D-4F0F-ABEB-6051A81FDFF6}" destId="{8051D3E4-AAD2-4ECA-B057-2FF2FAA8021A}" srcOrd="0" destOrd="0" presId="urn:microsoft.com/office/officeart/2005/8/layout/lProcess2"/>
    <dgm:cxn modelId="{B477AC16-7257-46BC-8AEE-1ABEFB70A095}" type="presParOf" srcId="{75E7A0D9-621D-4F0F-ABEB-6051A81FDFF6}" destId="{6A283F21-EF37-4741-8E83-1AA5F75140C4}" srcOrd="1" destOrd="0" presId="urn:microsoft.com/office/officeart/2005/8/layout/lProcess2"/>
    <dgm:cxn modelId="{2951E871-ABDF-44D6-8C89-234BED61C7E6}" type="presParOf" srcId="{75E7A0D9-621D-4F0F-ABEB-6051A81FDFF6}" destId="{0B641CB5-871B-4935-B7DC-D6BF02047678}" srcOrd="2" destOrd="0" presId="urn:microsoft.com/office/officeart/2005/8/layout/lProcess2"/>
    <dgm:cxn modelId="{79A5D4F2-42F4-49F6-A313-E9526723AC67}" type="presParOf" srcId="{0B641CB5-871B-4935-B7DC-D6BF02047678}" destId="{694E8B3F-1A4E-46EC-9C22-A6F9354E257C}" srcOrd="0" destOrd="0" presId="urn:microsoft.com/office/officeart/2005/8/layout/lProcess2"/>
    <dgm:cxn modelId="{C280F9A4-7D3F-40C8-9225-07DC84D102BE}" type="presParOf" srcId="{694E8B3F-1A4E-46EC-9C22-A6F9354E257C}" destId="{D3149ECA-5BE7-4C42-979C-C0FC5FD19CA7}" srcOrd="0" destOrd="0" presId="urn:microsoft.com/office/officeart/2005/8/layout/lProcess2"/>
    <dgm:cxn modelId="{B26A347E-F600-4443-92E2-F4F037B3337E}" type="presParOf" srcId="{694E8B3F-1A4E-46EC-9C22-A6F9354E257C}" destId="{B9742FE2-0E66-4873-AE2E-FC9BBEE6C5D9}" srcOrd="1" destOrd="0" presId="urn:microsoft.com/office/officeart/2005/8/layout/lProcess2"/>
    <dgm:cxn modelId="{FA2F5E38-F6ED-471E-835D-1B1893363F49}" type="presParOf" srcId="{694E8B3F-1A4E-46EC-9C22-A6F9354E257C}" destId="{E80D6EFF-7C96-4A6C-AAF2-4404EAF6D2AB}" srcOrd="2" destOrd="0" presId="urn:microsoft.com/office/officeart/2005/8/layout/lProcess2"/>
    <dgm:cxn modelId="{B43A7128-F622-481E-8A17-15A5A2E02B36}" type="presParOf" srcId="{694E8B3F-1A4E-46EC-9C22-A6F9354E257C}" destId="{EBE64522-636E-42B1-BAFD-0CBB783A7832}" srcOrd="3" destOrd="0" presId="urn:microsoft.com/office/officeart/2005/8/layout/lProcess2"/>
    <dgm:cxn modelId="{550BD415-FC18-4D57-A3DF-F91FB6B2B4D6}" type="presParOf" srcId="{694E8B3F-1A4E-46EC-9C22-A6F9354E257C}" destId="{DA6C7E26-65DD-44ED-A80A-3B0067943B02}" srcOrd="4" destOrd="0" presId="urn:microsoft.com/office/officeart/2005/8/layout/lProcess2"/>
    <dgm:cxn modelId="{7666FA86-9E26-4CED-A642-7FFF5B886C86}" type="presParOf" srcId="{694E8B3F-1A4E-46EC-9C22-A6F9354E257C}" destId="{E0C907C1-7D8A-4FF7-8ECD-5A94A737D3F8}" srcOrd="5" destOrd="0" presId="urn:microsoft.com/office/officeart/2005/8/layout/lProcess2"/>
    <dgm:cxn modelId="{9C41D644-BE21-4E36-B60F-DA373A1EF1C7}" type="presParOf" srcId="{694E8B3F-1A4E-46EC-9C22-A6F9354E257C}" destId="{828E3AF7-C043-483C-8A93-FEC204D4E7FC}" srcOrd="6" destOrd="0" presId="urn:microsoft.com/office/officeart/2005/8/layout/lProcess2"/>
    <dgm:cxn modelId="{409EC57B-2BE4-4632-9902-B8077533F537}" type="presParOf" srcId="{EC277E16-CF4A-4277-AD69-8C0C64F6D5F7}" destId="{7609E6D2-C575-439A-909A-DCE5472BF442}" srcOrd="5" destOrd="0" presId="urn:microsoft.com/office/officeart/2005/8/layout/lProcess2"/>
    <dgm:cxn modelId="{319B638B-F839-4581-8DF4-4BD7429031DD}" type="presParOf" srcId="{EC277E16-CF4A-4277-AD69-8C0C64F6D5F7}" destId="{09A96D2C-DC5C-4429-9685-70CEB5A715EC}" srcOrd="6" destOrd="0" presId="urn:microsoft.com/office/officeart/2005/8/layout/lProcess2"/>
    <dgm:cxn modelId="{92CCD64A-9F48-4D9F-9775-0657FA7C7D09}" type="presParOf" srcId="{09A96D2C-DC5C-4429-9685-70CEB5A715EC}" destId="{484BEA12-F6FB-4C57-8A16-2A0F81D7D245}" srcOrd="0" destOrd="0" presId="urn:microsoft.com/office/officeart/2005/8/layout/lProcess2"/>
    <dgm:cxn modelId="{CA6F17D2-591A-437C-8DBF-12D26F86EBC8}" type="presParOf" srcId="{09A96D2C-DC5C-4429-9685-70CEB5A715EC}" destId="{A588F023-4A51-4D4C-B2A4-0E2828411392}" srcOrd="1" destOrd="0" presId="urn:microsoft.com/office/officeart/2005/8/layout/lProcess2"/>
    <dgm:cxn modelId="{22A295C2-CBF7-4B57-855F-752B8FB4C594}" type="presParOf" srcId="{09A96D2C-DC5C-4429-9685-70CEB5A715EC}" destId="{509C9D4D-5BAC-4EE9-B29E-993F290F8048}" srcOrd="2" destOrd="0" presId="urn:microsoft.com/office/officeart/2005/8/layout/lProcess2"/>
    <dgm:cxn modelId="{B6D1AD0C-BAAB-442B-99EA-E77036792487}" type="presParOf" srcId="{509C9D4D-5BAC-4EE9-B29E-993F290F8048}" destId="{333ADF15-6F45-417F-9EC6-8D4602A5B717}" srcOrd="0" destOrd="0" presId="urn:microsoft.com/office/officeart/2005/8/layout/lProcess2"/>
    <dgm:cxn modelId="{A13ED4F4-E749-4337-98A5-804DA199AC41}" type="presParOf" srcId="{333ADF15-6F45-417F-9EC6-8D4602A5B717}" destId="{D4EE4FDE-6D9B-444E-928A-4CF876EC3EDD}" srcOrd="0" destOrd="0" presId="urn:microsoft.com/office/officeart/2005/8/layout/lProcess2"/>
    <dgm:cxn modelId="{E794FF63-4DB4-4288-A249-F358FEFCB0A6}" type="presParOf" srcId="{333ADF15-6F45-417F-9EC6-8D4602A5B717}" destId="{E3ED2D0E-3D92-489A-864E-1914FCFA97F7}" srcOrd="1" destOrd="0" presId="urn:microsoft.com/office/officeart/2005/8/layout/lProcess2"/>
    <dgm:cxn modelId="{7A4C0FFF-2B46-44F2-9AEE-40B481B3A8C2}" type="presParOf" srcId="{333ADF15-6F45-417F-9EC6-8D4602A5B717}" destId="{3109401D-31E4-47F4-9FC9-609E066B5E9F}" srcOrd="2" destOrd="0" presId="urn:microsoft.com/office/officeart/2005/8/layout/lProcess2"/>
    <dgm:cxn modelId="{1335FE72-708C-4F51-8523-93E3BCE77C66}" type="presParOf" srcId="{333ADF15-6F45-417F-9EC6-8D4602A5B717}" destId="{3A7C010B-23C3-4350-AB4A-3D213E39D086}" srcOrd="3" destOrd="0" presId="urn:microsoft.com/office/officeart/2005/8/layout/lProcess2"/>
    <dgm:cxn modelId="{D24782A1-A1E9-4712-B40B-603291329F42}" type="presParOf" srcId="{333ADF15-6F45-417F-9EC6-8D4602A5B717}" destId="{CDC1AC3F-443D-44A7-9A1D-994DAD96C4DF}" srcOrd="4" destOrd="0" presId="urn:microsoft.com/office/officeart/2005/8/layout/lProcess2"/>
    <dgm:cxn modelId="{D1FDDC4B-49AB-48B1-B81D-F958F6F50FB8}" type="presParOf" srcId="{333ADF15-6F45-417F-9EC6-8D4602A5B717}" destId="{012F34DF-F99B-4191-A317-EB3FB0FD5BC9}" srcOrd="5" destOrd="0" presId="urn:microsoft.com/office/officeart/2005/8/layout/lProcess2"/>
    <dgm:cxn modelId="{37BF671A-9DE3-452F-906C-16A29F57E634}" type="presParOf" srcId="{333ADF15-6F45-417F-9EC6-8D4602A5B717}" destId="{3CB04F30-80CB-41E9-A4A7-8E7CD912E989}" srcOrd="6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B67B98D-1E7A-467C-BCFE-D7F2DA851B9B}" type="doc">
      <dgm:prSet loTypeId="urn:microsoft.com/office/officeart/2005/8/layout/lProcess2" loCatId="relationship" qsTypeId="urn:microsoft.com/office/officeart/2005/8/quickstyle/simple2" qsCatId="simple" csTypeId="urn:microsoft.com/office/officeart/2005/8/colors/colorful1#3" csCatId="colorful" phldr="1"/>
      <dgm:spPr/>
      <dgm:t>
        <a:bodyPr/>
        <a:lstStyle/>
        <a:p>
          <a:endParaRPr lang="ru-RU"/>
        </a:p>
      </dgm:t>
    </dgm:pt>
    <dgm:pt modelId="{856FB9DF-119F-4C8C-8ACC-49DDFCF7D8BA}">
      <dgm:prSet phldrT="[Текст]" custT="1"/>
      <dgm:spPr>
        <a:solidFill>
          <a:srgbClr val="AACBE9"/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ru-RU" sz="1800" dirty="0" smtClean="0"/>
            <a:t>Наименование</a:t>
          </a:r>
          <a:endParaRPr lang="ru-RU" sz="1800" dirty="0"/>
        </a:p>
      </dgm:t>
    </dgm:pt>
    <dgm:pt modelId="{803ED6D1-4165-4474-B1A7-038E81512D86}" type="parTrans" cxnId="{01C19C70-1CBC-47E5-B799-AD9E6A7285DA}">
      <dgm:prSet/>
      <dgm:spPr/>
      <dgm:t>
        <a:bodyPr/>
        <a:lstStyle/>
        <a:p>
          <a:endParaRPr lang="ru-RU" sz="3200"/>
        </a:p>
      </dgm:t>
    </dgm:pt>
    <dgm:pt modelId="{BE4862A0-8906-4D58-8EBD-D3FE658380E9}" type="sibTrans" cxnId="{01C19C70-1CBC-47E5-B799-AD9E6A7285DA}">
      <dgm:prSet/>
      <dgm:spPr/>
      <dgm:t>
        <a:bodyPr/>
        <a:lstStyle/>
        <a:p>
          <a:endParaRPr lang="ru-RU" sz="3200"/>
        </a:p>
      </dgm:t>
    </dgm:pt>
    <dgm:pt modelId="{E5396B60-653A-40E0-89C4-DDA12DD07AD2}">
      <dgm:prSet phldrT="[Текст]" custT="1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ru-RU" sz="1400" b="1" dirty="0" smtClean="0"/>
            <a:t>Учреждения культуры</a:t>
          </a:r>
          <a:endParaRPr lang="ru-RU" sz="1200" dirty="0"/>
        </a:p>
      </dgm:t>
    </dgm:pt>
    <dgm:pt modelId="{09530347-E45C-45AE-8EB9-1A3503B6D3A8}" type="parTrans" cxnId="{CC4A62BB-EAF9-4FF6-A47E-E8F7E9284DA1}">
      <dgm:prSet/>
      <dgm:spPr/>
      <dgm:t>
        <a:bodyPr/>
        <a:lstStyle/>
        <a:p>
          <a:endParaRPr lang="ru-RU" sz="3200"/>
        </a:p>
      </dgm:t>
    </dgm:pt>
    <dgm:pt modelId="{1F463006-8022-4AFD-9B4C-AB3577AF1EE3}" type="sibTrans" cxnId="{CC4A62BB-EAF9-4FF6-A47E-E8F7E9284DA1}">
      <dgm:prSet/>
      <dgm:spPr/>
      <dgm:t>
        <a:bodyPr/>
        <a:lstStyle/>
        <a:p>
          <a:endParaRPr lang="ru-RU" sz="3200"/>
        </a:p>
      </dgm:t>
    </dgm:pt>
    <dgm:pt modelId="{300143B5-43B3-4204-B376-3FB4B942D2AC}">
      <dgm:prSet phldrT="[Текст]" custT="1"/>
      <dgm:spPr>
        <a:solidFill>
          <a:schemeClr val="accent4"/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ru-RU" sz="1400" b="1" dirty="0" smtClean="0"/>
            <a:t>Школы искусств</a:t>
          </a:r>
          <a:endParaRPr lang="ru-RU" sz="1400" b="1" dirty="0"/>
        </a:p>
      </dgm:t>
    </dgm:pt>
    <dgm:pt modelId="{111A0CA6-E1BC-46C0-B6DE-6053C18C1115}" type="parTrans" cxnId="{679D9BDF-96E7-4ECD-B37C-9DECC13BA3AA}">
      <dgm:prSet/>
      <dgm:spPr/>
      <dgm:t>
        <a:bodyPr/>
        <a:lstStyle/>
        <a:p>
          <a:endParaRPr lang="ru-RU" sz="3200"/>
        </a:p>
      </dgm:t>
    </dgm:pt>
    <dgm:pt modelId="{314A0057-A16D-459D-AF5D-5545000316E7}" type="sibTrans" cxnId="{679D9BDF-96E7-4ECD-B37C-9DECC13BA3AA}">
      <dgm:prSet/>
      <dgm:spPr/>
      <dgm:t>
        <a:bodyPr/>
        <a:lstStyle/>
        <a:p>
          <a:endParaRPr lang="ru-RU" sz="3200"/>
        </a:p>
      </dgm:t>
    </dgm:pt>
    <dgm:pt modelId="{6AF11FED-A554-412B-BDFC-AC0A749DB48F}">
      <dgm:prSet phldrT="[Текст]" custT="1"/>
      <dgm:spPr>
        <a:solidFill>
          <a:srgbClr val="AACBE9"/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ru-RU" sz="2000" dirty="0" smtClean="0"/>
            <a:t>Обязательства на 2018 год</a:t>
          </a:r>
          <a:endParaRPr lang="ru-RU" sz="2000" dirty="0"/>
        </a:p>
      </dgm:t>
    </dgm:pt>
    <dgm:pt modelId="{8CAD479C-A8E0-4453-AFA2-63C18C42D93E}" type="parTrans" cxnId="{4371CCE5-B166-40CD-8B34-5B8CA06DC1AF}">
      <dgm:prSet/>
      <dgm:spPr/>
      <dgm:t>
        <a:bodyPr/>
        <a:lstStyle/>
        <a:p>
          <a:endParaRPr lang="ru-RU" sz="3200"/>
        </a:p>
      </dgm:t>
    </dgm:pt>
    <dgm:pt modelId="{0235D8CA-7A9E-4FD2-A84F-280F4576788F}" type="sibTrans" cxnId="{4371CCE5-B166-40CD-8B34-5B8CA06DC1AF}">
      <dgm:prSet/>
      <dgm:spPr/>
      <dgm:t>
        <a:bodyPr/>
        <a:lstStyle/>
        <a:p>
          <a:endParaRPr lang="ru-RU" sz="3200"/>
        </a:p>
      </dgm:t>
    </dgm:pt>
    <dgm:pt modelId="{02F0E5A3-EB7D-4C12-8F74-CA5107938242}">
      <dgm:prSet phldrT="[Текст]" custT="1"/>
      <dgm:spPr>
        <a:solidFill>
          <a:schemeClr val="accent2"/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ru-RU" sz="2400" dirty="0" smtClean="0"/>
            <a:t>0</a:t>
          </a:r>
          <a:endParaRPr lang="ru-RU" sz="2400" dirty="0"/>
        </a:p>
      </dgm:t>
    </dgm:pt>
    <dgm:pt modelId="{048B02FB-2BEF-4F5F-8CFB-61FA05B68919}" type="parTrans" cxnId="{8A7D988F-1421-4873-AAEE-335CE359D3FC}">
      <dgm:prSet/>
      <dgm:spPr/>
      <dgm:t>
        <a:bodyPr/>
        <a:lstStyle/>
        <a:p>
          <a:endParaRPr lang="ru-RU" sz="3200"/>
        </a:p>
      </dgm:t>
    </dgm:pt>
    <dgm:pt modelId="{EC23CC33-9BF2-4E59-B396-8E0DF1E33752}" type="sibTrans" cxnId="{8A7D988F-1421-4873-AAEE-335CE359D3FC}">
      <dgm:prSet/>
      <dgm:spPr/>
      <dgm:t>
        <a:bodyPr/>
        <a:lstStyle/>
        <a:p>
          <a:endParaRPr lang="ru-RU" sz="3200"/>
        </a:p>
      </dgm:t>
    </dgm:pt>
    <dgm:pt modelId="{16F64ECC-FCDA-46C2-AB59-45464879EF8B}">
      <dgm:prSet phldrT="[Текст]" custT="1"/>
      <dgm:spPr>
        <a:solidFill>
          <a:schemeClr val="accent4"/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ru-RU" sz="2400" dirty="0" smtClean="0"/>
            <a:t>433,5</a:t>
          </a:r>
          <a:endParaRPr lang="ru-RU" sz="2400" dirty="0"/>
        </a:p>
      </dgm:t>
    </dgm:pt>
    <dgm:pt modelId="{60FBCD2B-D4A0-44B0-A009-4B30D1EEAC4E}" type="parTrans" cxnId="{FB7A90B0-A68B-44D0-9710-B0A2A27269C4}">
      <dgm:prSet/>
      <dgm:spPr/>
      <dgm:t>
        <a:bodyPr/>
        <a:lstStyle/>
        <a:p>
          <a:endParaRPr lang="ru-RU" sz="3200"/>
        </a:p>
      </dgm:t>
    </dgm:pt>
    <dgm:pt modelId="{1D7CDC66-024C-495D-BA19-CFBB5C63C150}" type="sibTrans" cxnId="{FB7A90B0-A68B-44D0-9710-B0A2A27269C4}">
      <dgm:prSet/>
      <dgm:spPr/>
      <dgm:t>
        <a:bodyPr/>
        <a:lstStyle/>
        <a:p>
          <a:endParaRPr lang="ru-RU" sz="3200"/>
        </a:p>
      </dgm:t>
    </dgm:pt>
    <dgm:pt modelId="{C0091C90-8B38-4C06-A6DA-A5A1FD2302E6}">
      <dgm:prSet phldrT="[Текст]" custT="1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ru-RU" sz="2400" dirty="0" smtClean="0"/>
            <a:t>100</a:t>
          </a:r>
          <a:endParaRPr lang="ru-RU" sz="2400" dirty="0"/>
        </a:p>
      </dgm:t>
    </dgm:pt>
    <dgm:pt modelId="{DAE10A43-D53C-4F10-A779-D7272371AF25}" type="parTrans" cxnId="{107640F8-664F-4070-A9EB-3403B5EB75F7}">
      <dgm:prSet/>
      <dgm:spPr/>
      <dgm:t>
        <a:bodyPr/>
        <a:lstStyle/>
        <a:p>
          <a:endParaRPr lang="ru-RU" sz="3200"/>
        </a:p>
      </dgm:t>
    </dgm:pt>
    <dgm:pt modelId="{F1D95D53-3B57-4538-9A7C-80E835F24F00}" type="sibTrans" cxnId="{107640F8-664F-4070-A9EB-3403B5EB75F7}">
      <dgm:prSet/>
      <dgm:spPr/>
      <dgm:t>
        <a:bodyPr/>
        <a:lstStyle/>
        <a:p>
          <a:endParaRPr lang="ru-RU" sz="3200"/>
        </a:p>
      </dgm:t>
    </dgm:pt>
    <dgm:pt modelId="{4F2BC457-6836-4C60-899A-99E0659CB6C2}">
      <dgm:prSet phldrT="[Текст]" custT="1"/>
      <dgm:spPr>
        <a:solidFill>
          <a:srgbClr val="AACBE9"/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ru-RU" sz="2000" dirty="0" smtClean="0"/>
            <a:t>Исполнение, %</a:t>
          </a:r>
          <a:endParaRPr lang="ru-RU" sz="2000" dirty="0"/>
        </a:p>
      </dgm:t>
    </dgm:pt>
    <dgm:pt modelId="{49AC0832-8945-4B63-BD88-B1CBB03B9AED}" type="parTrans" cxnId="{7030E520-EC4A-455D-BFB2-57FFD5F8A800}">
      <dgm:prSet/>
      <dgm:spPr/>
      <dgm:t>
        <a:bodyPr/>
        <a:lstStyle/>
        <a:p>
          <a:endParaRPr lang="ru-RU" sz="3200"/>
        </a:p>
      </dgm:t>
    </dgm:pt>
    <dgm:pt modelId="{A85598BD-435F-4B73-AF80-2965B57559F3}" type="sibTrans" cxnId="{7030E520-EC4A-455D-BFB2-57FFD5F8A800}">
      <dgm:prSet/>
      <dgm:spPr/>
      <dgm:t>
        <a:bodyPr/>
        <a:lstStyle/>
        <a:p>
          <a:endParaRPr lang="ru-RU" sz="3200"/>
        </a:p>
      </dgm:t>
    </dgm:pt>
    <dgm:pt modelId="{6A7956CC-8B5D-452B-805D-2E959D7B7DF5}">
      <dgm:prSet phldrT="[Текст]" custT="1"/>
      <dgm:spPr>
        <a:solidFill>
          <a:schemeClr val="accent2"/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ru-RU" sz="2400" dirty="0" smtClean="0"/>
            <a:t>100</a:t>
          </a:r>
          <a:endParaRPr lang="ru-RU" sz="2400" dirty="0"/>
        </a:p>
      </dgm:t>
    </dgm:pt>
    <dgm:pt modelId="{175E25AB-804F-4883-AE12-25B331DB06E6}" type="parTrans" cxnId="{254A2DD2-1CF6-41AD-A808-BCC77DD7003C}">
      <dgm:prSet/>
      <dgm:spPr/>
      <dgm:t>
        <a:bodyPr/>
        <a:lstStyle/>
        <a:p>
          <a:endParaRPr lang="ru-RU" sz="3200"/>
        </a:p>
      </dgm:t>
    </dgm:pt>
    <dgm:pt modelId="{205E133F-DB42-41DE-B3E0-F3D555060A34}" type="sibTrans" cxnId="{254A2DD2-1CF6-41AD-A808-BCC77DD7003C}">
      <dgm:prSet/>
      <dgm:spPr/>
      <dgm:t>
        <a:bodyPr/>
        <a:lstStyle/>
        <a:p>
          <a:endParaRPr lang="ru-RU" sz="3200"/>
        </a:p>
      </dgm:t>
    </dgm:pt>
    <dgm:pt modelId="{BD4001A2-D2F9-4011-8FDB-68FACE6640CA}">
      <dgm:prSet phldrT="[Текст]" custT="1"/>
      <dgm:spPr>
        <a:solidFill>
          <a:schemeClr val="accent6"/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ru-RU" sz="1400" b="1" dirty="0" smtClean="0"/>
            <a:t>Спортивные школы</a:t>
          </a:r>
          <a:endParaRPr lang="ru-RU" sz="1400" b="1" dirty="0"/>
        </a:p>
      </dgm:t>
    </dgm:pt>
    <dgm:pt modelId="{A0E11E2F-034A-4435-8052-EB2F647B78BF}" type="parTrans" cxnId="{6F186872-249E-460A-AB18-82E3B7CD1646}">
      <dgm:prSet/>
      <dgm:spPr/>
      <dgm:t>
        <a:bodyPr/>
        <a:lstStyle/>
        <a:p>
          <a:endParaRPr lang="ru-RU" sz="3200"/>
        </a:p>
      </dgm:t>
    </dgm:pt>
    <dgm:pt modelId="{96A76C9D-D3DC-49C3-BAD2-F1EF0D65B18D}" type="sibTrans" cxnId="{6F186872-249E-460A-AB18-82E3B7CD1646}">
      <dgm:prSet/>
      <dgm:spPr/>
      <dgm:t>
        <a:bodyPr/>
        <a:lstStyle/>
        <a:p>
          <a:endParaRPr lang="ru-RU" sz="3200"/>
        </a:p>
      </dgm:t>
    </dgm:pt>
    <dgm:pt modelId="{9CE6E744-7AE5-4EDF-9A68-DC9D3CC95673}">
      <dgm:prSet phldrT="[Текст]" custT="1"/>
      <dgm:spPr>
        <a:solidFill>
          <a:schemeClr val="accent6"/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ru-RU" sz="2400" dirty="0" smtClean="0"/>
            <a:t>598</a:t>
          </a:r>
          <a:endParaRPr lang="ru-RU" sz="2400" dirty="0"/>
        </a:p>
      </dgm:t>
    </dgm:pt>
    <dgm:pt modelId="{263B8DE6-EAE1-4E77-9F96-031761A20FB7}" type="parTrans" cxnId="{AE80F302-0E56-40D6-8D60-967EC934861A}">
      <dgm:prSet/>
      <dgm:spPr/>
      <dgm:t>
        <a:bodyPr/>
        <a:lstStyle/>
        <a:p>
          <a:endParaRPr lang="ru-RU" sz="3200"/>
        </a:p>
      </dgm:t>
    </dgm:pt>
    <dgm:pt modelId="{4470014A-3C98-4E06-A36E-92F7A5FC932C}" type="sibTrans" cxnId="{AE80F302-0E56-40D6-8D60-967EC934861A}">
      <dgm:prSet/>
      <dgm:spPr/>
      <dgm:t>
        <a:bodyPr/>
        <a:lstStyle/>
        <a:p>
          <a:endParaRPr lang="ru-RU" sz="3200"/>
        </a:p>
      </dgm:t>
    </dgm:pt>
    <dgm:pt modelId="{287224DE-71CB-4CFB-8F81-12B3CA1AE6DE}">
      <dgm:prSet phldrT="[Текст]" custT="1"/>
      <dgm:spPr>
        <a:solidFill>
          <a:schemeClr val="accent4"/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ru-RU" sz="2400" dirty="0" smtClean="0"/>
            <a:t>100</a:t>
          </a:r>
          <a:endParaRPr lang="ru-RU" sz="2400" dirty="0"/>
        </a:p>
      </dgm:t>
    </dgm:pt>
    <dgm:pt modelId="{D272CFC2-0EC6-48C4-AE86-DD75613E384B}" type="parTrans" cxnId="{C6B680F5-6BDE-4FAF-8866-E4FE9FF929BE}">
      <dgm:prSet/>
      <dgm:spPr/>
      <dgm:t>
        <a:bodyPr/>
        <a:lstStyle/>
        <a:p>
          <a:endParaRPr lang="ru-RU" sz="3200"/>
        </a:p>
      </dgm:t>
    </dgm:pt>
    <dgm:pt modelId="{2D77C614-1CF6-44E4-9021-BCF5F7604E19}" type="sibTrans" cxnId="{C6B680F5-6BDE-4FAF-8866-E4FE9FF929BE}">
      <dgm:prSet/>
      <dgm:spPr/>
      <dgm:t>
        <a:bodyPr/>
        <a:lstStyle/>
        <a:p>
          <a:endParaRPr lang="ru-RU" sz="3200"/>
        </a:p>
      </dgm:t>
    </dgm:pt>
    <dgm:pt modelId="{4AC7C869-543E-4A62-9A6B-8479A0FFBA91}">
      <dgm:prSet phldrT="[Текст]" custT="1"/>
      <dgm:spPr>
        <a:solidFill>
          <a:schemeClr val="accent6"/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ru-RU" sz="2400" dirty="0" smtClean="0"/>
            <a:t>598,2</a:t>
          </a:r>
          <a:endParaRPr lang="ru-RU" sz="2400" dirty="0"/>
        </a:p>
      </dgm:t>
    </dgm:pt>
    <dgm:pt modelId="{D7DB02C5-210A-4295-A994-05D7D7B0B7AF}">
      <dgm:prSet phldrT="[Текст]" custT="1"/>
      <dgm:spPr>
        <a:solidFill>
          <a:schemeClr val="accent4"/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ru-RU" sz="2400" dirty="0" smtClean="0"/>
            <a:t>433,3</a:t>
          </a:r>
          <a:endParaRPr lang="ru-RU" sz="2400" dirty="0"/>
        </a:p>
      </dgm:t>
    </dgm:pt>
    <dgm:pt modelId="{9C1104A1-959C-4BF1-8299-50E12A563C06}">
      <dgm:prSet phldrT="[Текст]" custT="1"/>
      <dgm:spPr>
        <a:solidFill>
          <a:schemeClr val="accent2"/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ru-RU" sz="2400" dirty="0" smtClean="0"/>
            <a:t>0</a:t>
          </a:r>
          <a:endParaRPr lang="ru-RU" sz="2400" dirty="0"/>
        </a:p>
      </dgm:t>
    </dgm:pt>
    <dgm:pt modelId="{83AB20C5-F30A-4077-90E1-47A104E30151}">
      <dgm:prSet phldrT="[Текст]" custT="1"/>
      <dgm:spPr>
        <a:solidFill>
          <a:srgbClr val="AACBE9"/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ru-RU" sz="2000" dirty="0" smtClean="0"/>
            <a:t>3 месяца 2018 года</a:t>
          </a:r>
          <a:endParaRPr lang="ru-RU" sz="2000" dirty="0"/>
        </a:p>
      </dgm:t>
    </dgm:pt>
    <dgm:pt modelId="{645ED1B5-C536-4CCC-938C-6B801E727CC0}" type="sibTrans" cxnId="{3BEE4570-FC54-45CB-9FDF-8DAAFA3BEB39}">
      <dgm:prSet/>
      <dgm:spPr/>
      <dgm:t>
        <a:bodyPr/>
        <a:lstStyle/>
        <a:p>
          <a:endParaRPr lang="ru-RU" sz="3200"/>
        </a:p>
      </dgm:t>
    </dgm:pt>
    <dgm:pt modelId="{3EAD34CE-B0B3-4E8A-92EA-03749E69BED4}" type="parTrans" cxnId="{3BEE4570-FC54-45CB-9FDF-8DAAFA3BEB39}">
      <dgm:prSet/>
      <dgm:spPr/>
      <dgm:t>
        <a:bodyPr/>
        <a:lstStyle/>
        <a:p>
          <a:endParaRPr lang="ru-RU" sz="3200"/>
        </a:p>
      </dgm:t>
    </dgm:pt>
    <dgm:pt modelId="{71E7B231-D46B-423A-A807-C8E01645B655}" type="sibTrans" cxnId="{B05CA816-E742-4D17-A7CF-5049232AB423}">
      <dgm:prSet/>
      <dgm:spPr/>
      <dgm:t>
        <a:bodyPr/>
        <a:lstStyle/>
        <a:p>
          <a:endParaRPr lang="ru-RU" sz="3200"/>
        </a:p>
      </dgm:t>
    </dgm:pt>
    <dgm:pt modelId="{7D92BDD8-B1B5-40D8-83ED-77632169EDA4}" type="parTrans" cxnId="{B05CA816-E742-4D17-A7CF-5049232AB423}">
      <dgm:prSet/>
      <dgm:spPr/>
      <dgm:t>
        <a:bodyPr/>
        <a:lstStyle/>
        <a:p>
          <a:endParaRPr lang="ru-RU" sz="3200"/>
        </a:p>
      </dgm:t>
    </dgm:pt>
    <dgm:pt modelId="{8C9F63D7-0C8C-4E9D-8037-2AC9A628E392}" type="sibTrans" cxnId="{677DA41E-1F7F-4B36-ABE4-561963AAFD26}">
      <dgm:prSet/>
      <dgm:spPr/>
      <dgm:t>
        <a:bodyPr/>
        <a:lstStyle/>
        <a:p>
          <a:endParaRPr lang="ru-RU" sz="3200"/>
        </a:p>
      </dgm:t>
    </dgm:pt>
    <dgm:pt modelId="{AA2F7EA6-E4F3-4CFE-85B0-8D96A5A3E4DF}" type="parTrans" cxnId="{677DA41E-1F7F-4B36-ABE4-561963AAFD26}">
      <dgm:prSet/>
      <dgm:spPr/>
      <dgm:t>
        <a:bodyPr/>
        <a:lstStyle/>
        <a:p>
          <a:endParaRPr lang="ru-RU" sz="3200"/>
        </a:p>
      </dgm:t>
    </dgm:pt>
    <dgm:pt modelId="{BA19C486-4806-4CC0-B5BB-04342435CE81}" type="sibTrans" cxnId="{D72F9918-549E-47D6-A0CA-B2DF1F7CE968}">
      <dgm:prSet/>
      <dgm:spPr/>
      <dgm:t>
        <a:bodyPr/>
        <a:lstStyle/>
        <a:p>
          <a:endParaRPr lang="ru-RU" sz="3200"/>
        </a:p>
      </dgm:t>
    </dgm:pt>
    <dgm:pt modelId="{4CA451BE-AA00-47A8-9F3C-E31ADEA525D6}" type="parTrans" cxnId="{D72F9918-549E-47D6-A0CA-B2DF1F7CE968}">
      <dgm:prSet/>
      <dgm:spPr/>
      <dgm:t>
        <a:bodyPr/>
        <a:lstStyle/>
        <a:p>
          <a:endParaRPr lang="ru-RU" sz="3200"/>
        </a:p>
      </dgm:t>
    </dgm:pt>
    <dgm:pt modelId="{3191CB6C-C295-45B5-9C27-2409C1FA92B9}">
      <dgm:prSet phldrT="[Текст]" custT="1"/>
      <dgm:spPr>
        <a:solidFill>
          <a:srgbClr val="0070C0"/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ru-RU" sz="1400" b="1" dirty="0" smtClean="0"/>
            <a:t>Медицинские работники</a:t>
          </a:r>
          <a:endParaRPr lang="ru-RU" sz="1400" b="1" dirty="0"/>
        </a:p>
      </dgm:t>
    </dgm:pt>
    <dgm:pt modelId="{B53A902C-79C5-4F0D-B441-75D3E29C85FC}" type="parTrans" cxnId="{B7DF3D3A-C6D9-410A-A64B-2A81A117B62D}">
      <dgm:prSet/>
      <dgm:spPr/>
      <dgm:t>
        <a:bodyPr/>
        <a:lstStyle/>
        <a:p>
          <a:endParaRPr lang="ru-RU"/>
        </a:p>
      </dgm:t>
    </dgm:pt>
    <dgm:pt modelId="{6605DF93-3F01-49FF-9812-C1675EE3975D}" type="sibTrans" cxnId="{B7DF3D3A-C6D9-410A-A64B-2A81A117B62D}">
      <dgm:prSet/>
      <dgm:spPr/>
      <dgm:t>
        <a:bodyPr/>
        <a:lstStyle/>
        <a:p>
          <a:endParaRPr lang="ru-RU"/>
        </a:p>
      </dgm:t>
    </dgm:pt>
    <dgm:pt modelId="{BE36FA3D-7A9C-4DBD-90CC-FF090EACC2FC}">
      <dgm:prSet phldrT="[Текст]" custT="1"/>
      <dgm:spPr>
        <a:solidFill>
          <a:srgbClr val="0070C0"/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ru-RU" sz="2400" dirty="0" smtClean="0"/>
            <a:t>58,4</a:t>
          </a:r>
          <a:endParaRPr lang="ru-RU" sz="2400" dirty="0"/>
        </a:p>
      </dgm:t>
    </dgm:pt>
    <dgm:pt modelId="{F46C15BF-22B2-4782-A319-87F1007FD9C8}" type="parTrans" cxnId="{78329510-6566-4912-9010-8E5F67B126DB}">
      <dgm:prSet/>
      <dgm:spPr/>
      <dgm:t>
        <a:bodyPr/>
        <a:lstStyle/>
        <a:p>
          <a:endParaRPr lang="ru-RU"/>
        </a:p>
      </dgm:t>
    </dgm:pt>
    <dgm:pt modelId="{5AB30D18-CC76-4D2B-9E91-967C1CE93E99}" type="sibTrans" cxnId="{78329510-6566-4912-9010-8E5F67B126DB}">
      <dgm:prSet/>
      <dgm:spPr/>
      <dgm:t>
        <a:bodyPr/>
        <a:lstStyle/>
        <a:p>
          <a:endParaRPr lang="ru-RU"/>
        </a:p>
      </dgm:t>
    </dgm:pt>
    <dgm:pt modelId="{1A5B53FC-626E-4A82-A8C4-851C182A02DA}">
      <dgm:prSet phldrT="[Текст]" custT="1"/>
      <dgm:spPr>
        <a:solidFill>
          <a:srgbClr val="0070C0"/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ru-RU" sz="2400" dirty="0" smtClean="0"/>
            <a:t>58,6</a:t>
          </a:r>
          <a:endParaRPr lang="ru-RU" sz="2400" dirty="0"/>
        </a:p>
      </dgm:t>
    </dgm:pt>
    <dgm:pt modelId="{5182652D-1932-472E-982E-E1D40C4E508F}" type="parTrans" cxnId="{F61F13AB-9472-4A63-B8CA-6E1A09A024CF}">
      <dgm:prSet/>
      <dgm:spPr/>
      <dgm:t>
        <a:bodyPr/>
        <a:lstStyle/>
        <a:p>
          <a:endParaRPr lang="ru-RU"/>
        </a:p>
      </dgm:t>
    </dgm:pt>
    <dgm:pt modelId="{FACB521F-F1C5-445B-8911-4FFBF04BDD53}" type="sibTrans" cxnId="{F61F13AB-9472-4A63-B8CA-6E1A09A024CF}">
      <dgm:prSet/>
      <dgm:spPr/>
      <dgm:t>
        <a:bodyPr/>
        <a:lstStyle/>
        <a:p>
          <a:endParaRPr lang="ru-RU"/>
        </a:p>
      </dgm:t>
    </dgm:pt>
    <dgm:pt modelId="{83A5949C-DF8C-4EB1-8F49-D24E08DD7DE7}">
      <dgm:prSet phldrT="[Текст]" custT="1"/>
      <dgm:spPr>
        <a:solidFill>
          <a:srgbClr val="0070C0"/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ru-RU" sz="2400" dirty="0" smtClean="0"/>
            <a:t>100</a:t>
          </a:r>
          <a:endParaRPr lang="ru-RU" sz="2400" dirty="0"/>
        </a:p>
      </dgm:t>
    </dgm:pt>
    <dgm:pt modelId="{CCBEF530-F73B-4580-A9DD-BDB511434C22}" type="parTrans" cxnId="{40F4CD61-4EE4-4419-8498-FE47276A80DA}">
      <dgm:prSet/>
      <dgm:spPr/>
      <dgm:t>
        <a:bodyPr/>
        <a:lstStyle/>
        <a:p>
          <a:endParaRPr lang="ru-RU"/>
        </a:p>
      </dgm:t>
    </dgm:pt>
    <dgm:pt modelId="{68299E55-D8C9-4EE3-ABDD-7991EE462A77}" type="sibTrans" cxnId="{40F4CD61-4EE4-4419-8498-FE47276A80DA}">
      <dgm:prSet/>
      <dgm:spPr/>
      <dgm:t>
        <a:bodyPr/>
        <a:lstStyle/>
        <a:p>
          <a:endParaRPr lang="ru-RU"/>
        </a:p>
      </dgm:t>
    </dgm:pt>
    <dgm:pt modelId="{EC277E16-CF4A-4277-AD69-8C0C64F6D5F7}" type="pres">
      <dgm:prSet presAssocID="{EB67B98D-1E7A-467C-BCFE-D7F2DA851B9B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D10A972-4C97-4995-890D-7213918BBFB9}" type="pres">
      <dgm:prSet presAssocID="{856FB9DF-119F-4C8C-8ACC-49DDFCF7D8BA}" presName="compNod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21D09911-9862-4B0D-BE3D-6077F87CE667}" type="pres">
      <dgm:prSet presAssocID="{856FB9DF-119F-4C8C-8ACC-49DDFCF7D8BA}" presName="aNode" presStyleLbl="bgShp" presStyleIdx="0" presStyleCnt="4"/>
      <dgm:spPr/>
      <dgm:t>
        <a:bodyPr/>
        <a:lstStyle/>
        <a:p>
          <a:endParaRPr lang="ru-RU"/>
        </a:p>
      </dgm:t>
    </dgm:pt>
    <dgm:pt modelId="{8FDAFDD1-DFC4-42EE-9028-2FA74658485A}" type="pres">
      <dgm:prSet presAssocID="{856FB9DF-119F-4C8C-8ACC-49DDFCF7D8BA}" presName="textNode" presStyleLbl="bgShp" presStyleIdx="0" presStyleCnt="4"/>
      <dgm:spPr/>
      <dgm:t>
        <a:bodyPr/>
        <a:lstStyle/>
        <a:p>
          <a:endParaRPr lang="ru-RU"/>
        </a:p>
      </dgm:t>
    </dgm:pt>
    <dgm:pt modelId="{17B40E73-3CF3-4895-902C-328E84FBC922}" type="pres">
      <dgm:prSet presAssocID="{856FB9DF-119F-4C8C-8ACC-49DDFCF7D8BA}" presName="compChildNod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8872320C-1C6B-485B-8556-192B8F02B921}" type="pres">
      <dgm:prSet presAssocID="{856FB9DF-119F-4C8C-8ACC-49DDFCF7D8BA}" presName="theInnerList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6C4F5E05-6C8C-4C54-BA73-431A54837A1E}" type="pres">
      <dgm:prSet presAssocID="{E5396B60-653A-40E0-89C4-DDA12DD07AD2}" presName="childNode" presStyleLbl="node1" presStyleIdx="0" presStyleCnt="16" custScaleX="12777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C0449C4-D30C-45A7-8989-A511F7E9EFBC}" type="pres">
      <dgm:prSet presAssocID="{E5396B60-653A-40E0-89C4-DDA12DD07AD2}" presName="aSpace2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B92EFCE7-8BD1-4098-8A07-D8A4F154928B}" type="pres">
      <dgm:prSet presAssocID="{300143B5-43B3-4204-B376-3FB4B942D2AC}" presName="childNode" presStyleLbl="node1" presStyleIdx="1" presStyleCnt="16" custScaleX="13286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D967881-652C-4FC7-8A39-C888C4EC7EBC}" type="pres">
      <dgm:prSet presAssocID="{300143B5-43B3-4204-B376-3FB4B942D2AC}" presName="aSpace2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C47943F4-0AF4-470A-80CE-955D7A6A2726}" type="pres">
      <dgm:prSet presAssocID="{BD4001A2-D2F9-4011-8FDB-68FACE6640CA}" presName="childNode" presStyleLbl="node1" presStyleIdx="2" presStyleCnt="16" custScaleX="12920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EEB69DE-7312-4346-A0B7-2D68257F630A}" type="pres">
      <dgm:prSet presAssocID="{BD4001A2-D2F9-4011-8FDB-68FACE6640CA}" presName="aSpace2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78C1EFB8-1773-40B2-B3BC-56A1E347F842}" type="pres">
      <dgm:prSet presAssocID="{3191CB6C-C295-45B5-9C27-2409C1FA92B9}" presName="childNode" presStyleLbl="node1" presStyleIdx="3" presStyleCnt="16" custScaleX="13117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E3DFECF-2E7C-4F5A-A233-B147395410DD}" type="pres">
      <dgm:prSet presAssocID="{856FB9DF-119F-4C8C-8ACC-49DDFCF7D8BA}" presName="aSpac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1461B258-5F08-47A4-836A-80F2A6751A9E}" type="pres">
      <dgm:prSet presAssocID="{83AB20C5-F30A-4077-90E1-47A104E30151}" presName="compNod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7F1E7989-E2D3-49F6-86D3-6EB1F011DF96}" type="pres">
      <dgm:prSet presAssocID="{83AB20C5-F30A-4077-90E1-47A104E30151}" presName="aNode" presStyleLbl="bgShp" presStyleIdx="1" presStyleCnt="4"/>
      <dgm:spPr/>
      <dgm:t>
        <a:bodyPr/>
        <a:lstStyle/>
        <a:p>
          <a:endParaRPr lang="ru-RU"/>
        </a:p>
      </dgm:t>
    </dgm:pt>
    <dgm:pt modelId="{335D1DC6-7FF0-4673-ACB1-D2AD9F3ABB8A}" type="pres">
      <dgm:prSet presAssocID="{83AB20C5-F30A-4077-90E1-47A104E30151}" presName="textNode" presStyleLbl="bgShp" presStyleIdx="1" presStyleCnt="4"/>
      <dgm:spPr/>
      <dgm:t>
        <a:bodyPr/>
        <a:lstStyle/>
        <a:p>
          <a:endParaRPr lang="ru-RU"/>
        </a:p>
      </dgm:t>
    </dgm:pt>
    <dgm:pt modelId="{5712F3D0-BD2E-44EC-9799-04189BEE2743}" type="pres">
      <dgm:prSet presAssocID="{83AB20C5-F30A-4077-90E1-47A104E30151}" presName="compChildNod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91D843AD-6B36-4592-BE5A-61EFB85C866D}" type="pres">
      <dgm:prSet presAssocID="{83AB20C5-F30A-4077-90E1-47A104E30151}" presName="theInnerList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2357FBC9-BC02-48B6-BCDB-4B89A71605C3}" type="pres">
      <dgm:prSet presAssocID="{9C1104A1-959C-4BF1-8299-50E12A563C06}" presName="childNode" presStyleLbl="node1" presStyleIdx="4" presStyleCnt="1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21373AB-339F-4303-ABE3-FBE89982D7C1}" type="pres">
      <dgm:prSet presAssocID="{9C1104A1-959C-4BF1-8299-50E12A563C06}" presName="aSpace2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96FBEE71-76FA-4072-9926-0B67F0670B36}" type="pres">
      <dgm:prSet presAssocID="{D7DB02C5-210A-4295-A994-05D7D7B0B7AF}" presName="childNode" presStyleLbl="node1" presStyleIdx="5" presStyleCnt="1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2525305-F0E7-43A5-9FA4-4D7BDC928D3C}" type="pres">
      <dgm:prSet presAssocID="{D7DB02C5-210A-4295-A994-05D7D7B0B7AF}" presName="aSpace2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A071BBAF-062A-4F4E-82FB-18F64ABE6632}" type="pres">
      <dgm:prSet presAssocID="{4AC7C869-543E-4A62-9A6B-8479A0FFBA91}" presName="childNode" presStyleLbl="node1" presStyleIdx="6" presStyleCnt="1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703E90F-2244-4083-B9A3-8F483D54A35A}" type="pres">
      <dgm:prSet presAssocID="{4AC7C869-543E-4A62-9A6B-8479A0FFBA91}" presName="aSpace2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D9C69FE7-3591-4F3C-AD94-4786CD0556F0}" type="pres">
      <dgm:prSet presAssocID="{BE36FA3D-7A9C-4DBD-90CC-FF090EACC2FC}" presName="childNode" presStyleLbl="node1" presStyleIdx="7" presStyleCnt="1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7C517FE-7DB2-4917-B5C3-012783A34C53}" type="pres">
      <dgm:prSet presAssocID="{83AB20C5-F30A-4077-90E1-47A104E30151}" presName="aSpac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75E7A0D9-621D-4F0F-ABEB-6051A81FDFF6}" type="pres">
      <dgm:prSet presAssocID="{6AF11FED-A554-412B-BDFC-AC0A749DB48F}" presName="compNod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8051D3E4-AAD2-4ECA-B057-2FF2FAA8021A}" type="pres">
      <dgm:prSet presAssocID="{6AF11FED-A554-412B-BDFC-AC0A749DB48F}" presName="aNode" presStyleLbl="bgShp" presStyleIdx="2" presStyleCnt="4"/>
      <dgm:spPr/>
      <dgm:t>
        <a:bodyPr/>
        <a:lstStyle/>
        <a:p>
          <a:endParaRPr lang="ru-RU"/>
        </a:p>
      </dgm:t>
    </dgm:pt>
    <dgm:pt modelId="{6A283F21-EF37-4741-8E83-1AA5F75140C4}" type="pres">
      <dgm:prSet presAssocID="{6AF11FED-A554-412B-BDFC-AC0A749DB48F}" presName="textNode" presStyleLbl="bgShp" presStyleIdx="2" presStyleCnt="4"/>
      <dgm:spPr/>
      <dgm:t>
        <a:bodyPr/>
        <a:lstStyle/>
        <a:p>
          <a:endParaRPr lang="ru-RU"/>
        </a:p>
      </dgm:t>
    </dgm:pt>
    <dgm:pt modelId="{0B641CB5-871B-4935-B7DC-D6BF02047678}" type="pres">
      <dgm:prSet presAssocID="{6AF11FED-A554-412B-BDFC-AC0A749DB48F}" presName="compChildNod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694E8B3F-1A4E-46EC-9C22-A6F9354E257C}" type="pres">
      <dgm:prSet presAssocID="{6AF11FED-A554-412B-BDFC-AC0A749DB48F}" presName="theInnerList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D3149ECA-5BE7-4C42-979C-C0FC5FD19CA7}" type="pres">
      <dgm:prSet presAssocID="{02F0E5A3-EB7D-4C12-8F74-CA5107938242}" presName="childNode" presStyleLbl="node1" presStyleIdx="8" presStyleCnt="1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9742FE2-0E66-4873-AE2E-FC9BBEE6C5D9}" type="pres">
      <dgm:prSet presAssocID="{02F0E5A3-EB7D-4C12-8F74-CA5107938242}" presName="aSpace2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E80D6EFF-7C96-4A6C-AAF2-4404EAF6D2AB}" type="pres">
      <dgm:prSet presAssocID="{16F64ECC-FCDA-46C2-AB59-45464879EF8B}" presName="childNode" presStyleLbl="node1" presStyleIdx="9" presStyleCnt="1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BE64522-636E-42B1-BAFD-0CBB783A7832}" type="pres">
      <dgm:prSet presAssocID="{16F64ECC-FCDA-46C2-AB59-45464879EF8B}" presName="aSpace2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DA6C7E26-65DD-44ED-A80A-3B0067943B02}" type="pres">
      <dgm:prSet presAssocID="{9CE6E744-7AE5-4EDF-9A68-DC9D3CC95673}" presName="childNode" presStyleLbl="node1" presStyleIdx="10" presStyleCnt="1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0C907C1-7D8A-4FF7-8ECD-5A94A737D3F8}" type="pres">
      <dgm:prSet presAssocID="{9CE6E744-7AE5-4EDF-9A68-DC9D3CC95673}" presName="aSpace2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828E3AF7-C043-483C-8A93-FEC204D4E7FC}" type="pres">
      <dgm:prSet presAssocID="{1A5B53FC-626E-4A82-A8C4-851C182A02DA}" presName="childNode" presStyleLbl="node1" presStyleIdx="11" presStyleCnt="1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609E6D2-C575-439A-909A-DCE5472BF442}" type="pres">
      <dgm:prSet presAssocID="{6AF11FED-A554-412B-BDFC-AC0A749DB48F}" presName="aSpac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09A96D2C-DC5C-4429-9685-70CEB5A715EC}" type="pres">
      <dgm:prSet presAssocID="{4F2BC457-6836-4C60-899A-99E0659CB6C2}" presName="compNod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484BEA12-F6FB-4C57-8A16-2A0F81D7D245}" type="pres">
      <dgm:prSet presAssocID="{4F2BC457-6836-4C60-899A-99E0659CB6C2}" presName="aNode" presStyleLbl="bgShp" presStyleIdx="3" presStyleCnt="4"/>
      <dgm:spPr/>
      <dgm:t>
        <a:bodyPr/>
        <a:lstStyle/>
        <a:p>
          <a:endParaRPr lang="ru-RU"/>
        </a:p>
      </dgm:t>
    </dgm:pt>
    <dgm:pt modelId="{A588F023-4A51-4D4C-B2A4-0E2828411392}" type="pres">
      <dgm:prSet presAssocID="{4F2BC457-6836-4C60-899A-99E0659CB6C2}" presName="textNode" presStyleLbl="bgShp" presStyleIdx="3" presStyleCnt="4"/>
      <dgm:spPr/>
      <dgm:t>
        <a:bodyPr/>
        <a:lstStyle/>
        <a:p>
          <a:endParaRPr lang="ru-RU"/>
        </a:p>
      </dgm:t>
    </dgm:pt>
    <dgm:pt modelId="{509C9D4D-5BAC-4EE9-B29E-993F290F8048}" type="pres">
      <dgm:prSet presAssocID="{4F2BC457-6836-4C60-899A-99E0659CB6C2}" presName="compChildNod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333ADF15-6F45-417F-9EC6-8D4602A5B717}" type="pres">
      <dgm:prSet presAssocID="{4F2BC457-6836-4C60-899A-99E0659CB6C2}" presName="theInnerList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D4EE4FDE-6D9B-444E-928A-4CF876EC3EDD}" type="pres">
      <dgm:prSet presAssocID="{6A7956CC-8B5D-452B-805D-2E959D7B7DF5}" presName="childNode" presStyleLbl="node1" presStyleIdx="12" presStyleCnt="1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3ED2D0E-3D92-489A-864E-1914FCFA97F7}" type="pres">
      <dgm:prSet presAssocID="{6A7956CC-8B5D-452B-805D-2E959D7B7DF5}" presName="aSpace2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3109401D-31E4-47F4-9FC9-609E066B5E9F}" type="pres">
      <dgm:prSet presAssocID="{287224DE-71CB-4CFB-8F81-12B3CA1AE6DE}" presName="childNode" presStyleLbl="node1" presStyleIdx="13" presStyleCnt="16" custLinFactNeighborX="-1361" custLinFactNeighborY="-3424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A7C010B-23C3-4350-AB4A-3D213E39D086}" type="pres">
      <dgm:prSet presAssocID="{287224DE-71CB-4CFB-8F81-12B3CA1AE6DE}" presName="aSpace2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CDC1AC3F-443D-44A7-9A1D-994DAD96C4DF}" type="pres">
      <dgm:prSet presAssocID="{C0091C90-8B38-4C06-A6DA-A5A1FD2302E6}" presName="childNode" presStyleLbl="node1" presStyleIdx="14" presStyleCnt="1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12F34DF-F99B-4191-A317-EB3FB0FD5BC9}" type="pres">
      <dgm:prSet presAssocID="{C0091C90-8B38-4C06-A6DA-A5A1FD2302E6}" presName="aSpace2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3CB04F30-80CB-41E9-A4A7-8E7CD912E989}" type="pres">
      <dgm:prSet presAssocID="{83A5949C-DF8C-4EB1-8F49-D24E08DD7DE7}" presName="childNode" presStyleLbl="node1" presStyleIdx="15" presStyleCnt="1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BCB659E-E4A6-42FB-BABD-EA0065FDE634}" type="presOf" srcId="{83AB20C5-F30A-4077-90E1-47A104E30151}" destId="{7F1E7989-E2D3-49F6-86D3-6EB1F011DF96}" srcOrd="0" destOrd="0" presId="urn:microsoft.com/office/officeart/2005/8/layout/lProcess2"/>
    <dgm:cxn modelId="{3BEE4570-FC54-45CB-9FDF-8DAAFA3BEB39}" srcId="{EB67B98D-1E7A-467C-BCFE-D7F2DA851B9B}" destId="{83AB20C5-F30A-4077-90E1-47A104E30151}" srcOrd="1" destOrd="0" parTransId="{3EAD34CE-B0B3-4E8A-92EA-03749E69BED4}" sibTransId="{645ED1B5-C536-4CCC-938C-6B801E727CC0}"/>
    <dgm:cxn modelId="{83A45B53-CECA-4797-94F5-2751C09A81FF}" type="presOf" srcId="{287224DE-71CB-4CFB-8F81-12B3CA1AE6DE}" destId="{3109401D-31E4-47F4-9FC9-609E066B5E9F}" srcOrd="0" destOrd="0" presId="urn:microsoft.com/office/officeart/2005/8/layout/lProcess2"/>
    <dgm:cxn modelId="{CC4A62BB-EAF9-4FF6-A47E-E8F7E9284DA1}" srcId="{856FB9DF-119F-4C8C-8ACC-49DDFCF7D8BA}" destId="{E5396B60-653A-40E0-89C4-DDA12DD07AD2}" srcOrd="0" destOrd="0" parTransId="{09530347-E45C-45AE-8EB9-1A3503B6D3A8}" sibTransId="{1F463006-8022-4AFD-9B4C-AB3577AF1EE3}"/>
    <dgm:cxn modelId="{FC2DC8E1-3B6F-4304-B6A0-F218EBCAA1BF}" type="presOf" srcId="{E5396B60-653A-40E0-89C4-DDA12DD07AD2}" destId="{6C4F5E05-6C8C-4C54-BA73-431A54837A1E}" srcOrd="0" destOrd="0" presId="urn:microsoft.com/office/officeart/2005/8/layout/lProcess2"/>
    <dgm:cxn modelId="{B7DF3D3A-C6D9-410A-A64B-2A81A117B62D}" srcId="{856FB9DF-119F-4C8C-8ACC-49DDFCF7D8BA}" destId="{3191CB6C-C295-45B5-9C27-2409C1FA92B9}" srcOrd="3" destOrd="0" parTransId="{B53A902C-79C5-4F0D-B441-75D3E29C85FC}" sibTransId="{6605DF93-3F01-49FF-9812-C1675EE3975D}"/>
    <dgm:cxn modelId="{D8353552-2EB6-4FDC-B38F-C6ACE7427A9D}" type="presOf" srcId="{856FB9DF-119F-4C8C-8ACC-49DDFCF7D8BA}" destId="{8FDAFDD1-DFC4-42EE-9028-2FA74658485A}" srcOrd="1" destOrd="0" presId="urn:microsoft.com/office/officeart/2005/8/layout/lProcess2"/>
    <dgm:cxn modelId="{AE80F302-0E56-40D6-8D60-967EC934861A}" srcId="{6AF11FED-A554-412B-BDFC-AC0A749DB48F}" destId="{9CE6E744-7AE5-4EDF-9A68-DC9D3CC95673}" srcOrd="2" destOrd="0" parTransId="{263B8DE6-EAE1-4E77-9F96-031761A20FB7}" sibTransId="{4470014A-3C98-4E06-A36E-92F7A5FC932C}"/>
    <dgm:cxn modelId="{E2887FF6-9A25-4CE5-8AFF-ED85A7677CB5}" type="presOf" srcId="{6A7956CC-8B5D-452B-805D-2E959D7B7DF5}" destId="{D4EE4FDE-6D9B-444E-928A-4CF876EC3EDD}" srcOrd="0" destOrd="0" presId="urn:microsoft.com/office/officeart/2005/8/layout/lProcess2"/>
    <dgm:cxn modelId="{6F186872-249E-460A-AB18-82E3B7CD1646}" srcId="{856FB9DF-119F-4C8C-8ACC-49DDFCF7D8BA}" destId="{BD4001A2-D2F9-4011-8FDB-68FACE6640CA}" srcOrd="2" destOrd="0" parTransId="{A0E11E2F-034A-4435-8052-EB2F647B78BF}" sibTransId="{96A76C9D-D3DC-49C3-BAD2-F1EF0D65B18D}"/>
    <dgm:cxn modelId="{64943021-5049-45FB-B96F-7FC52B24AB49}" type="presOf" srcId="{4AC7C869-543E-4A62-9A6B-8479A0FFBA91}" destId="{A071BBAF-062A-4F4E-82FB-18F64ABE6632}" srcOrd="0" destOrd="0" presId="urn:microsoft.com/office/officeart/2005/8/layout/lProcess2"/>
    <dgm:cxn modelId="{B05CA816-E742-4D17-A7CF-5049232AB423}" srcId="{83AB20C5-F30A-4077-90E1-47A104E30151}" destId="{4AC7C869-543E-4A62-9A6B-8479A0FFBA91}" srcOrd="2" destOrd="0" parTransId="{7D92BDD8-B1B5-40D8-83ED-77632169EDA4}" sibTransId="{71E7B231-D46B-423A-A807-C8E01645B655}"/>
    <dgm:cxn modelId="{DAAF03FD-68AC-401D-BF84-C33CCDD89D51}" type="presOf" srcId="{83AB20C5-F30A-4077-90E1-47A104E30151}" destId="{335D1DC6-7FF0-4673-ACB1-D2AD9F3ABB8A}" srcOrd="1" destOrd="0" presId="urn:microsoft.com/office/officeart/2005/8/layout/lProcess2"/>
    <dgm:cxn modelId="{01FD92AA-4550-4F50-8B40-5A15BEB2DFBA}" type="presOf" srcId="{9CE6E744-7AE5-4EDF-9A68-DC9D3CC95673}" destId="{DA6C7E26-65DD-44ED-A80A-3B0067943B02}" srcOrd="0" destOrd="0" presId="urn:microsoft.com/office/officeart/2005/8/layout/lProcess2"/>
    <dgm:cxn modelId="{40F4CD61-4EE4-4419-8498-FE47276A80DA}" srcId="{4F2BC457-6836-4C60-899A-99E0659CB6C2}" destId="{83A5949C-DF8C-4EB1-8F49-D24E08DD7DE7}" srcOrd="3" destOrd="0" parTransId="{CCBEF530-F73B-4580-A9DD-BDB511434C22}" sibTransId="{68299E55-D8C9-4EE3-ABDD-7991EE462A77}"/>
    <dgm:cxn modelId="{F61F13AB-9472-4A63-B8CA-6E1A09A024CF}" srcId="{6AF11FED-A554-412B-BDFC-AC0A749DB48F}" destId="{1A5B53FC-626E-4A82-A8C4-851C182A02DA}" srcOrd="3" destOrd="0" parTransId="{5182652D-1932-472E-982E-E1D40C4E508F}" sibTransId="{FACB521F-F1C5-445B-8911-4FFBF04BDD53}"/>
    <dgm:cxn modelId="{78329510-6566-4912-9010-8E5F67B126DB}" srcId="{83AB20C5-F30A-4077-90E1-47A104E30151}" destId="{BE36FA3D-7A9C-4DBD-90CC-FF090EACC2FC}" srcOrd="3" destOrd="0" parTransId="{F46C15BF-22B2-4782-A319-87F1007FD9C8}" sibTransId="{5AB30D18-CC76-4D2B-9E91-967C1CE93E99}"/>
    <dgm:cxn modelId="{9E15C842-1224-4821-8231-E19E01DB73B3}" type="presOf" srcId="{9C1104A1-959C-4BF1-8299-50E12A563C06}" destId="{2357FBC9-BC02-48B6-BCDB-4B89A71605C3}" srcOrd="0" destOrd="0" presId="urn:microsoft.com/office/officeart/2005/8/layout/lProcess2"/>
    <dgm:cxn modelId="{F46F2108-CF49-4F5B-A89B-3CC974E1C201}" type="presOf" srcId="{6AF11FED-A554-412B-BDFC-AC0A749DB48F}" destId="{8051D3E4-AAD2-4ECA-B057-2FF2FAA8021A}" srcOrd="0" destOrd="0" presId="urn:microsoft.com/office/officeart/2005/8/layout/lProcess2"/>
    <dgm:cxn modelId="{107640F8-664F-4070-A9EB-3403B5EB75F7}" srcId="{4F2BC457-6836-4C60-899A-99E0659CB6C2}" destId="{C0091C90-8B38-4C06-A6DA-A5A1FD2302E6}" srcOrd="2" destOrd="0" parTransId="{DAE10A43-D53C-4F10-A779-D7272371AF25}" sibTransId="{F1D95D53-3B57-4538-9A7C-80E835F24F00}"/>
    <dgm:cxn modelId="{C6B680F5-6BDE-4FAF-8866-E4FE9FF929BE}" srcId="{4F2BC457-6836-4C60-899A-99E0659CB6C2}" destId="{287224DE-71CB-4CFB-8F81-12B3CA1AE6DE}" srcOrd="1" destOrd="0" parTransId="{D272CFC2-0EC6-48C4-AE86-DD75613E384B}" sibTransId="{2D77C614-1CF6-44E4-9021-BCF5F7604E19}"/>
    <dgm:cxn modelId="{1DEFEE67-4A82-48EE-9D8E-ABDCC8643388}" type="presOf" srcId="{856FB9DF-119F-4C8C-8ACC-49DDFCF7D8BA}" destId="{21D09911-9862-4B0D-BE3D-6077F87CE667}" srcOrd="0" destOrd="0" presId="urn:microsoft.com/office/officeart/2005/8/layout/lProcess2"/>
    <dgm:cxn modelId="{01C19C70-1CBC-47E5-B799-AD9E6A7285DA}" srcId="{EB67B98D-1E7A-467C-BCFE-D7F2DA851B9B}" destId="{856FB9DF-119F-4C8C-8ACC-49DDFCF7D8BA}" srcOrd="0" destOrd="0" parTransId="{803ED6D1-4165-4474-B1A7-038E81512D86}" sibTransId="{BE4862A0-8906-4D58-8EBD-D3FE658380E9}"/>
    <dgm:cxn modelId="{814A42A8-26ED-41FF-B6C2-C4BE7E812003}" type="presOf" srcId="{16F64ECC-FCDA-46C2-AB59-45464879EF8B}" destId="{E80D6EFF-7C96-4A6C-AAF2-4404EAF6D2AB}" srcOrd="0" destOrd="0" presId="urn:microsoft.com/office/officeart/2005/8/layout/lProcess2"/>
    <dgm:cxn modelId="{8A7D988F-1421-4873-AAEE-335CE359D3FC}" srcId="{6AF11FED-A554-412B-BDFC-AC0A749DB48F}" destId="{02F0E5A3-EB7D-4C12-8F74-CA5107938242}" srcOrd="0" destOrd="0" parTransId="{048B02FB-2BEF-4F5F-8CFB-61FA05B68919}" sibTransId="{EC23CC33-9BF2-4E59-B396-8E0DF1E33752}"/>
    <dgm:cxn modelId="{1D11A38E-2D2F-4505-87D2-ECC5C8BFB185}" type="presOf" srcId="{EB67B98D-1E7A-467C-BCFE-D7F2DA851B9B}" destId="{EC277E16-CF4A-4277-AD69-8C0C64F6D5F7}" srcOrd="0" destOrd="0" presId="urn:microsoft.com/office/officeart/2005/8/layout/lProcess2"/>
    <dgm:cxn modelId="{1F7C3620-4603-4D1D-9037-E625CAAB6685}" type="presOf" srcId="{300143B5-43B3-4204-B376-3FB4B942D2AC}" destId="{B92EFCE7-8BD1-4098-8A07-D8A4F154928B}" srcOrd="0" destOrd="0" presId="urn:microsoft.com/office/officeart/2005/8/layout/lProcess2"/>
    <dgm:cxn modelId="{271825F4-F878-447F-8CBC-36D533838BCF}" type="presOf" srcId="{BD4001A2-D2F9-4011-8FDB-68FACE6640CA}" destId="{C47943F4-0AF4-470A-80CE-955D7A6A2726}" srcOrd="0" destOrd="0" presId="urn:microsoft.com/office/officeart/2005/8/layout/lProcess2"/>
    <dgm:cxn modelId="{D72F9918-549E-47D6-A0CA-B2DF1F7CE968}" srcId="{83AB20C5-F30A-4077-90E1-47A104E30151}" destId="{9C1104A1-959C-4BF1-8299-50E12A563C06}" srcOrd="0" destOrd="0" parTransId="{4CA451BE-AA00-47A8-9F3C-E31ADEA525D6}" sibTransId="{BA19C486-4806-4CC0-B5BB-04342435CE81}"/>
    <dgm:cxn modelId="{54FD5E7A-7E1A-4A0F-AFCA-74FF0FD94551}" type="presOf" srcId="{BE36FA3D-7A9C-4DBD-90CC-FF090EACC2FC}" destId="{D9C69FE7-3591-4F3C-AD94-4786CD0556F0}" srcOrd="0" destOrd="0" presId="urn:microsoft.com/office/officeart/2005/8/layout/lProcess2"/>
    <dgm:cxn modelId="{7030E520-EC4A-455D-BFB2-57FFD5F8A800}" srcId="{EB67B98D-1E7A-467C-BCFE-D7F2DA851B9B}" destId="{4F2BC457-6836-4C60-899A-99E0659CB6C2}" srcOrd="3" destOrd="0" parTransId="{49AC0832-8945-4B63-BD88-B1CBB03B9AED}" sibTransId="{A85598BD-435F-4B73-AF80-2965B57559F3}"/>
    <dgm:cxn modelId="{679D9BDF-96E7-4ECD-B37C-9DECC13BA3AA}" srcId="{856FB9DF-119F-4C8C-8ACC-49DDFCF7D8BA}" destId="{300143B5-43B3-4204-B376-3FB4B942D2AC}" srcOrd="1" destOrd="0" parTransId="{111A0CA6-E1BC-46C0-B6DE-6053C18C1115}" sibTransId="{314A0057-A16D-459D-AF5D-5545000316E7}"/>
    <dgm:cxn modelId="{FB7A90B0-A68B-44D0-9710-B0A2A27269C4}" srcId="{6AF11FED-A554-412B-BDFC-AC0A749DB48F}" destId="{16F64ECC-FCDA-46C2-AB59-45464879EF8B}" srcOrd="1" destOrd="0" parTransId="{60FBCD2B-D4A0-44B0-A009-4B30D1EEAC4E}" sibTransId="{1D7CDC66-024C-495D-BA19-CFBB5C63C150}"/>
    <dgm:cxn modelId="{4371CCE5-B166-40CD-8B34-5B8CA06DC1AF}" srcId="{EB67B98D-1E7A-467C-BCFE-D7F2DA851B9B}" destId="{6AF11FED-A554-412B-BDFC-AC0A749DB48F}" srcOrd="2" destOrd="0" parTransId="{8CAD479C-A8E0-4453-AFA2-63C18C42D93E}" sibTransId="{0235D8CA-7A9E-4FD2-A84F-280F4576788F}"/>
    <dgm:cxn modelId="{7A0DCC7B-0249-4BE5-8171-ED7BA8B92A65}" type="presOf" srcId="{3191CB6C-C295-45B5-9C27-2409C1FA92B9}" destId="{78C1EFB8-1773-40B2-B3BC-56A1E347F842}" srcOrd="0" destOrd="0" presId="urn:microsoft.com/office/officeart/2005/8/layout/lProcess2"/>
    <dgm:cxn modelId="{8CE5E5D6-FA1B-408D-9742-ADE47C940683}" type="presOf" srcId="{02F0E5A3-EB7D-4C12-8F74-CA5107938242}" destId="{D3149ECA-5BE7-4C42-979C-C0FC5FD19CA7}" srcOrd="0" destOrd="0" presId="urn:microsoft.com/office/officeart/2005/8/layout/lProcess2"/>
    <dgm:cxn modelId="{677DA41E-1F7F-4B36-ABE4-561963AAFD26}" srcId="{83AB20C5-F30A-4077-90E1-47A104E30151}" destId="{D7DB02C5-210A-4295-A994-05D7D7B0B7AF}" srcOrd="1" destOrd="0" parTransId="{AA2F7EA6-E4F3-4CFE-85B0-8D96A5A3E4DF}" sibTransId="{8C9F63D7-0C8C-4E9D-8037-2AC9A628E392}"/>
    <dgm:cxn modelId="{BA1F5485-F1C6-4601-AD49-7302957D75B3}" type="presOf" srcId="{6AF11FED-A554-412B-BDFC-AC0A749DB48F}" destId="{6A283F21-EF37-4741-8E83-1AA5F75140C4}" srcOrd="1" destOrd="0" presId="urn:microsoft.com/office/officeart/2005/8/layout/lProcess2"/>
    <dgm:cxn modelId="{A2580382-33F1-4B41-88A1-43285F167FFA}" type="presOf" srcId="{1A5B53FC-626E-4A82-A8C4-851C182A02DA}" destId="{828E3AF7-C043-483C-8A93-FEC204D4E7FC}" srcOrd="0" destOrd="0" presId="urn:microsoft.com/office/officeart/2005/8/layout/lProcess2"/>
    <dgm:cxn modelId="{38861CB0-7A65-4201-BDF2-381B7411128E}" type="presOf" srcId="{4F2BC457-6836-4C60-899A-99E0659CB6C2}" destId="{484BEA12-F6FB-4C57-8A16-2A0F81D7D245}" srcOrd="0" destOrd="0" presId="urn:microsoft.com/office/officeart/2005/8/layout/lProcess2"/>
    <dgm:cxn modelId="{254A2DD2-1CF6-41AD-A808-BCC77DD7003C}" srcId="{4F2BC457-6836-4C60-899A-99E0659CB6C2}" destId="{6A7956CC-8B5D-452B-805D-2E959D7B7DF5}" srcOrd="0" destOrd="0" parTransId="{175E25AB-804F-4883-AE12-25B331DB06E6}" sibTransId="{205E133F-DB42-41DE-B3E0-F3D555060A34}"/>
    <dgm:cxn modelId="{DE2A6D94-E0D8-4866-91E8-4808B03D2BD1}" type="presOf" srcId="{83A5949C-DF8C-4EB1-8F49-D24E08DD7DE7}" destId="{3CB04F30-80CB-41E9-A4A7-8E7CD912E989}" srcOrd="0" destOrd="0" presId="urn:microsoft.com/office/officeart/2005/8/layout/lProcess2"/>
    <dgm:cxn modelId="{7CCEADC9-748E-4978-95D2-1C986DE96B0A}" type="presOf" srcId="{4F2BC457-6836-4C60-899A-99E0659CB6C2}" destId="{A588F023-4A51-4D4C-B2A4-0E2828411392}" srcOrd="1" destOrd="0" presId="urn:microsoft.com/office/officeart/2005/8/layout/lProcess2"/>
    <dgm:cxn modelId="{71189EBB-B179-4F71-A449-BEAA9CA9A2F0}" type="presOf" srcId="{C0091C90-8B38-4C06-A6DA-A5A1FD2302E6}" destId="{CDC1AC3F-443D-44A7-9A1D-994DAD96C4DF}" srcOrd="0" destOrd="0" presId="urn:microsoft.com/office/officeart/2005/8/layout/lProcess2"/>
    <dgm:cxn modelId="{6F352213-03C8-4D6B-9AD4-3E1FEDD9A5E3}" type="presOf" srcId="{D7DB02C5-210A-4295-A994-05D7D7B0B7AF}" destId="{96FBEE71-76FA-4072-9926-0B67F0670B36}" srcOrd="0" destOrd="0" presId="urn:microsoft.com/office/officeart/2005/8/layout/lProcess2"/>
    <dgm:cxn modelId="{BFDC91C4-DFE6-4385-B63F-EA1C373F413A}" type="presParOf" srcId="{EC277E16-CF4A-4277-AD69-8C0C64F6D5F7}" destId="{BD10A972-4C97-4995-890D-7213918BBFB9}" srcOrd="0" destOrd="0" presId="urn:microsoft.com/office/officeart/2005/8/layout/lProcess2"/>
    <dgm:cxn modelId="{0542C074-E38B-45B6-88E4-1C9F130B6126}" type="presParOf" srcId="{BD10A972-4C97-4995-890D-7213918BBFB9}" destId="{21D09911-9862-4B0D-BE3D-6077F87CE667}" srcOrd="0" destOrd="0" presId="urn:microsoft.com/office/officeart/2005/8/layout/lProcess2"/>
    <dgm:cxn modelId="{22788652-1708-45A6-8E9D-318D94228D5D}" type="presParOf" srcId="{BD10A972-4C97-4995-890D-7213918BBFB9}" destId="{8FDAFDD1-DFC4-42EE-9028-2FA74658485A}" srcOrd="1" destOrd="0" presId="urn:microsoft.com/office/officeart/2005/8/layout/lProcess2"/>
    <dgm:cxn modelId="{ACA3E32B-DB40-47C1-A854-878FA72682F6}" type="presParOf" srcId="{BD10A972-4C97-4995-890D-7213918BBFB9}" destId="{17B40E73-3CF3-4895-902C-328E84FBC922}" srcOrd="2" destOrd="0" presId="urn:microsoft.com/office/officeart/2005/8/layout/lProcess2"/>
    <dgm:cxn modelId="{5D7ABD41-632B-4D46-BBB0-C69594247646}" type="presParOf" srcId="{17B40E73-3CF3-4895-902C-328E84FBC922}" destId="{8872320C-1C6B-485B-8556-192B8F02B921}" srcOrd="0" destOrd="0" presId="urn:microsoft.com/office/officeart/2005/8/layout/lProcess2"/>
    <dgm:cxn modelId="{465D6C37-AE68-4090-9D67-5E1770AF2E78}" type="presParOf" srcId="{8872320C-1C6B-485B-8556-192B8F02B921}" destId="{6C4F5E05-6C8C-4C54-BA73-431A54837A1E}" srcOrd="0" destOrd="0" presId="urn:microsoft.com/office/officeart/2005/8/layout/lProcess2"/>
    <dgm:cxn modelId="{00A3FD07-299D-421C-9E35-C65D32E2A624}" type="presParOf" srcId="{8872320C-1C6B-485B-8556-192B8F02B921}" destId="{EC0449C4-D30C-45A7-8989-A511F7E9EFBC}" srcOrd="1" destOrd="0" presId="urn:microsoft.com/office/officeart/2005/8/layout/lProcess2"/>
    <dgm:cxn modelId="{51966DE6-55C4-46C6-B455-3D171B191D4F}" type="presParOf" srcId="{8872320C-1C6B-485B-8556-192B8F02B921}" destId="{B92EFCE7-8BD1-4098-8A07-D8A4F154928B}" srcOrd="2" destOrd="0" presId="urn:microsoft.com/office/officeart/2005/8/layout/lProcess2"/>
    <dgm:cxn modelId="{5EF28742-119E-4E81-86CF-7E03B9D06120}" type="presParOf" srcId="{8872320C-1C6B-485B-8556-192B8F02B921}" destId="{8D967881-652C-4FC7-8A39-C888C4EC7EBC}" srcOrd="3" destOrd="0" presId="urn:microsoft.com/office/officeart/2005/8/layout/lProcess2"/>
    <dgm:cxn modelId="{7CF0775C-F6E8-48CB-89AA-BBDA7ADE310D}" type="presParOf" srcId="{8872320C-1C6B-485B-8556-192B8F02B921}" destId="{C47943F4-0AF4-470A-80CE-955D7A6A2726}" srcOrd="4" destOrd="0" presId="urn:microsoft.com/office/officeart/2005/8/layout/lProcess2"/>
    <dgm:cxn modelId="{1454E16E-145D-46AA-83D4-B99C7931F9D2}" type="presParOf" srcId="{8872320C-1C6B-485B-8556-192B8F02B921}" destId="{8EEB69DE-7312-4346-A0B7-2D68257F630A}" srcOrd="5" destOrd="0" presId="urn:microsoft.com/office/officeart/2005/8/layout/lProcess2"/>
    <dgm:cxn modelId="{5D97DBD7-0497-4AEB-ADE4-3A29DAEBDA26}" type="presParOf" srcId="{8872320C-1C6B-485B-8556-192B8F02B921}" destId="{78C1EFB8-1773-40B2-B3BC-56A1E347F842}" srcOrd="6" destOrd="0" presId="urn:microsoft.com/office/officeart/2005/8/layout/lProcess2"/>
    <dgm:cxn modelId="{50DB2BBE-FCDD-4874-AD21-A69865AC840E}" type="presParOf" srcId="{EC277E16-CF4A-4277-AD69-8C0C64F6D5F7}" destId="{7E3DFECF-2E7C-4F5A-A233-B147395410DD}" srcOrd="1" destOrd="0" presId="urn:microsoft.com/office/officeart/2005/8/layout/lProcess2"/>
    <dgm:cxn modelId="{82F31628-DC90-4872-BC35-5674A1519CD8}" type="presParOf" srcId="{EC277E16-CF4A-4277-AD69-8C0C64F6D5F7}" destId="{1461B258-5F08-47A4-836A-80F2A6751A9E}" srcOrd="2" destOrd="0" presId="urn:microsoft.com/office/officeart/2005/8/layout/lProcess2"/>
    <dgm:cxn modelId="{86D503D3-5ACE-48BB-8707-A49080CE57FE}" type="presParOf" srcId="{1461B258-5F08-47A4-836A-80F2A6751A9E}" destId="{7F1E7989-E2D3-49F6-86D3-6EB1F011DF96}" srcOrd="0" destOrd="0" presId="urn:microsoft.com/office/officeart/2005/8/layout/lProcess2"/>
    <dgm:cxn modelId="{D23FF3FD-5326-4DA5-89ED-4A7267C92F6C}" type="presParOf" srcId="{1461B258-5F08-47A4-836A-80F2A6751A9E}" destId="{335D1DC6-7FF0-4673-ACB1-D2AD9F3ABB8A}" srcOrd="1" destOrd="0" presId="urn:microsoft.com/office/officeart/2005/8/layout/lProcess2"/>
    <dgm:cxn modelId="{B1D72721-DFE4-421E-80DE-7C70CDED0DFB}" type="presParOf" srcId="{1461B258-5F08-47A4-836A-80F2A6751A9E}" destId="{5712F3D0-BD2E-44EC-9799-04189BEE2743}" srcOrd="2" destOrd="0" presId="urn:microsoft.com/office/officeart/2005/8/layout/lProcess2"/>
    <dgm:cxn modelId="{0863D53C-8C23-4DF9-93FF-CF6C461B852A}" type="presParOf" srcId="{5712F3D0-BD2E-44EC-9799-04189BEE2743}" destId="{91D843AD-6B36-4592-BE5A-61EFB85C866D}" srcOrd="0" destOrd="0" presId="urn:microsoft.com/office/officeart/2005/8/layout/lProcess2"/>
    <dgm:cxn modelId="{C7AD8FFB-E006-40AC-B854-3C5EE239DB6E}" type="presParOf" srcId="{91D843AD-6B36-4592-BE5A-61EFB85C866D}" destId="{2357FBC9-BC02-48B6-BCDB-4B89A71605C3}" srcOrd="0" destOrd="0" presId="urn:microsoft.com/office/officeart/2005/8/layout/lProcess2"/>
    <dgm:cxn modelId="{D3614FEC-0E59-4A3C-AB8F-EE1F69532499}" type="presParOf" srcId="{91D843AD-6B36-4592-BE5A-61EFB85C866D}" destId="{C21373AB-339F-4303-ABE3-FBE89982D7C1}" srcOrd="1" destOrd="0" presId="urn:microsoft.com/office/officeart/2005/8/layout/lProcess2"/>
    <dgm:cxn modelId="{E071AF34-5A53-47FF-967B-EC7EA9525A14}" type="presParOf" srcId="{91D843AD-6B36-4592-BE5A-61EFB85C866D}" destId="{96FBEE71-76FA-4072-9926-0B67F0670B36}" srcOrd="2" destOrd="0" presId="urn:microsoft.com/office/officeart/2005/8/layout/lProcess2"/>
    <dgm:cxn modelId="{A4D47A59-C56E-4CCD-B108-E6DE829B7DA3}" type="presParOf" srcId="{91D843AD-6B36-4592-BE5A-61EFB85C866D}" destId="{B2525305-F0E7-43A5-9FA4-4D7BDC928D3C}" srcOrd="3" destOrd="0" presId="urn:microsoft.com/office/officeart/2005/8/layout/lProcess2"/>
    <dgm:cxn modelId="{498E54D8-C9FA-467B-92BC-02DDC3BED96A}" type="presParOf" srcId="{91D843AD-6B36-4592-BE5A-61EFB85C866D}" destId="{A071BBAF-062A-4F4E-82FB-18F64ABE6632}" srcOrd="4" destOrd="0" presId="urn:microsoft.com/office/officeart/2005/8/layout/lProcess2"/>
    <dgm:cxn modelId="{7B2207C0-9A2A-491F-8C52-814305CEB6E6}" type="presParOf" srcId="{91D843AD-6B36-4592-BE5A-61EFB85C866D}" destId="{7703E90F-2244-4083-B9A3-8F483D54A35A}" srcOrd="5" destOrd="0" presId="urn:microsoft.com/office/officeart/2005/8/layout/lProcess2"/>
    <dgm:cxn modelId="{E1A2A922-1A42-4E6F-A0DE-12A998E243A3}" type="presParOf" srcId="{91D843AD-6B36-4592-BE5A-61EFB85C866D}" destId="{D9C69FE7-3591-4F3C-AD94-4786CD0556F0}" srcOrd="6" destOrd="0" presId="urn:microsoft.com/office/officeart/2005/8/layout/lProcess2"/>
    <dgm:cxn modelId="{54EF050A-AC5B-4A1B-8ECC-C2DF76951776}" type="presParOf" srcId="{EC277E16-CF4A-4277-AD69-8C0C64F6D5F7}" destId="{57C517FE-7DB2-4917-B5C3-012783A34C53}" srcOrd="3" destOrd="0" presId="urn:microsoft.com/office/officeart/2005/8/layout/lProcess2"/>
    <dgm:cxn modelId="{232EE9C6-FEFD-46FF-AAF5-F59C3F0AAD44}" type="presParOf" srcId="{EC277E16-CF4A-4277-AD69-8C0C64F6D5F7}" destId="{75E7A0D9-621D-4F0F-ABEB-6051A81FDFF6}" srcOrd="4" destOrd="0" presId="urn:microsoft.com/office/officeart/2005/8/layout/lProcess2"/>
    <dgm:cxn modelId="{ED0C3894-9186-4DCA-AC74-42E2888D0750}" type="presParOf" srcId="{75E7A0D9-621D-4F0F-ABEB-6051A81FDFF6}" destId="{8051D3E4-AAD2-4ECA-B057-2FF2FAA8021A}" srcOrd="0" destOrd="0" presId="urn:microsoft.com/office/officeart/2005/8/layout/lProcess2"/>
    <dgm:cxn modelId="{02E7FCEC-F74F-4B26-93CA-9DE59F28447D}" type="presParOf" srcId="{75E7A0D9-621D-4F0F-ABEB-6051A81FDFF6}" destId="{6A283F21-EF37-4741-8E83-1AA5F75140C4}" srcOrd="1" destOrd="0" presId="urn:microsoft.com/office/officeart/2005/8/layout/lProcess2"/>
    <dgm:cxn modelId="{61776287-A65A-40F9-8DCB-AC1963C7EC39}" type="presParOf" srcId="{75E7A0D9-621D-4F0F-ABEB-6051A81FDFF6}" destId="{0B641CB5-871B-4935-B7DC-D6BF02047678}" srcOrd="2" destOrd="0" presId="urn:microsoft.com/office/officeart/2005/8/layout/lProcess2"/>
    <dgm:cxn modelId="{1FBE3572-FD28-424C-A90C-134BEC5A6BEB}" type="presParOf" srcId="{0B641CB5-871B-4935-B7DC-D6BF02047678}" destId="{694E8B3F-1A4E-46EC-9C22-A6F9354E257C}" srcOrd="0" destOrd="0" presId="urn:microsoft.com/office/officeart/2005/8/layout/lProcess2"/>
    <dgm:cxn modelId="{D25E2C26-0743-4908-9521-5BA230A5DA58}" type="presParOf" srcId="{694E8B3F-1A4E-46EC-9C22-A6F9354E257C}" destId="{D3149ECA-5BE7-4C42-979C-C0FC5FD19CA7}" srcOrd="0" destOrd="0" presId="urn:microsoft.com/office/officeart/2005/8/layout/lProcess2"/>
    <dgm:cxn modelId="{26647222-E713-4F81-9608-5E504ACDFCDE}" type="presParOf" srcId="{694E8B3F-1A4E-46EC-9C22-A6F9354E257C}" destId="{B9742FE2-0E66-4873-AE2E-FC9BBEE6C5D9}" srcOrd="1" destOrd="0" presId="urn:microsoft.com/office/officeart/2005/8/layout/lProcess2"/>
    <dgm:cxn modelId="{B3CB0AB8-45A9-496B-B573-1791B47F4381}" type="presParOf" srcId="{694E8B3F-1A4E-46EC-9C22-A6F9354E257C}" destId="{E80D6EFF-7C96-4A6C-AAF2-4404EAF6D2AB}" srcOrd="2" destOrd="0" presId="urn:microsoft.com/office/officeart/2005/8/layout/lProcess2"/>
    <dgm:cxn modelId="{6A8E8907-F0F5-4044-84BE-0DB1DDEB1B19}" type="presParOf" srcId="{694E8B3F-1A4E-46EC-9C22-A6F9354E257C}" destId="{EBE64522-636E-42B1-BAFD-0CBB783A7832}" srcOrd="3" destOrd="0" presId="urn:microsoft.com/office/officeart/2005/8/layout/lProcess2"/>
    <dgm:cxn modelId="{DE041305-0771-4436-BA59-DB851D2A38DF}" type="presParOf" srcId="{694E8B3F-1A4E-46EC-9C22-A6F9354E257C}" destId="{DA6C7E26-65DD-44ED-A80A-3B0067943B02}" srcOrd="4" destOrd="0" presId="urn:microsoft.com/office/officeart/2005/8/layout/lProcess2"/>
    <dgm:cxn modelId="{ADE52D81-7DFF-4385-B29A-CB3EBF8476C9}" type="presParOf" srcId="{694E8B3F-1A4E-46EC-9C22-A6F9354E257C}" destId="{E0C907C1-7D8A-4FF7-8ECD-5A94A737D3F8}" srcOrd="5" destOrd="0" presId="urn:microsoft.com/office/officeart/2005/8/layout/lProcess2"/>
    <dgm:cxn modelId="{76E0D26E-BB7E-441D-AC41-85B2CEA3E8C6}" type="presParOf" srcId="{694E8B3F-1A4E-46EC-9C22-A6F9354E257C}" destId="{828E3AF7-C043-483C-8A93-FEC204D4E7FC}" srcOrd="6" destOrd="0" presId="urn:microsoft.com/office/officeart/2005/8/layout/lProcess2"/>
    <dgm:cxn modelId="{4CEC8037-7B43-4EE8-B6DF-011F863540F9}" type="presParOf" srcId="{EC277E16-CF4A-4277-AD69-8C0C64F6D5F7}" destId="{7609E6D2-C575-439A-909A-DCE5472BF442}" srcOrd="5" destOrd="0" presId="urn:microsoft.com/office/officeart/2005/8/layout/lProcess2"/>
    <dgm:cxn modelId="{182052D8-9DAD-4A2D-A981-8069963CD5BE}" type="presParOf" srcId="{EC277E16-CF4A-4277-AD69-8C0C64F6D5F7}" destId="{09A96D2C-DC5C-4429-9685-70CEB5A715EC}" srcOrd="6" destOrd="0" presId="urn:microsoft.com/office/officeart/2005/8/layout/lProcess2"/>
    <dgm:cxn modelId="{43D13048-4F1A-4138-AB12-A9875EF57209}" type="presParOf" srcId="{09A96D2C-DC5C-4429-9685-70CEB5A715EC}" destId="{484BEA12-F6FB-4C57-8A16-2A0F81D7D245}" srcOrd="0" destOrd="0" presId="urn:microsoft.com/office/officeart/2005/8/layout/lProcess2"/>
    <dgm:cxn modelId="{64A5D9DA-BCB7-412B-AB40-CD9CE8E16068}" type="presParOf" srcId="{09A96D2C-DC5C-4429-9685-70CEB5A715EC}" destId="{A588F023-4A51-4D4C-B2A4-0E2828411392}" srcOrd="1" destOrd="0" presId="urn:microsoft.com/office/officeart/2005/8/layout/lProcess2"/>
    <dgm:cxn modelId="{33E0D09B-4888-46C9-8EB4-1CDA321C720B}" type="presParOf" srcId="{09A96D2C-DC5C-4429-9685-70CEB5A715EC}" destId="{509C9D4D-5BAC-4EE9-B29E-993F290F8048}" srcOrd="2" destOrd="0" presId="urn:microsoft.com/office/officeart/2005/8/layout/lProcess2"/>
    <dgm:cxn modelId="{D511DC55-3C50-4F62-A304-6DC6A119B778}" type="presParOf" srcId="{509C9D4D-5BAC-4EE9-B29E-993F290F8048}" destId="{333ADF15-6F45-417F-9EC6-8D4602A5B717}" srcOrd="0" destOrd="0" presId="urn:microsoft.com/office/officeart/2005/8/layout/lProcess2"/>
    <dgm:cxn modelId="{842E6332-A5EB-4435-8B4B-0D16B01761A4}" type="presParOf" srcId="{333ADF15-6F45-417F-9EC6-8D4602A5B717}" destId="{D4EE4FDE-6D9B-444E-928A-4CF876EC3EDD}" srcOrd="0" destOrd="0" presId="urn:microsoft.com/office/officeart/2005/8/layout/lProcess2"/>
    <dgm:cxn modelId="{FE45D440-3C5D-43BB-B7A8-1479AB27B3B5}" type="presParOf" srcId="{333ADF15-6F45-417F-9EC6-8D4602A5B717}" destId="{E3ED2D0E-3D92-489A-864E-1914FCFA97F7}" srcOrd="1" destOrd="0" presId="urn:microsoft.com/office/officeart/2005/8/layout/lProcess2"/>
    <dgm:cxn modelId="{5D34186F-0E69-4F7C-A8AC-9BE5119772C3}" type="presParOf" srcId="{333ADF15-6F45-417F-9EC6-8D4602A5B717}" destId="{3109401D-31E4-47F4-9FC9-609E066B5E9F}" srcOrd="2" destOrd="0" presId="urn:microsoft.com/office/officeart/2005/8/layout/lProcess2"/>
    <dgm:cxn modelId="{C4FE4EEC-048A-4F92-B197-59D8A73C6D66}" type="presParOf" srcId="{333ADF15-6F45-417F-9EC6-8D4602A5B717}" destId="{3A7C010B-23C3-4350-AB4A-3D213E39D086}" srcOrd="3" destOrd="0" presId="urn:microsoft.com/office/officeart/2005/8/layout/lProcess2"/>
    <dgm:cxn modelId="{F2D4D323-9C08-457F-8044-A9D6966B14F5}" type="presParOf" srcId="{333ADF15-6F45-417F-9EC6-8D4602A5B717}" destId="{CDC1AC3F-443D-44A7-9A1D-994DAD96C4DF}" srcOrd="4" destOrd="0" presId="urn:microsoft.com/office/officeart/2005/8/layout/lProcess2"/>
    <dgm:cxn modelId="{C437D25A-60B7-41E1-9701-9528A9971F6F}" type="presParOf" srcId="{333ADF15-6F45-417F-9EC6-8D4602A5B717}" destId="{012F34DF-F99B-4191-A317-EB3FB0FD5BC9}" srcOrd="5" destOrd="0" presId="urn:microsoft.com/office/officeart/2005/8/layout/lProcess2"/>
    <dgm:cxn modelId="{54BF16F3-1F0E-4744-8263-3D64BD614E04}" type="presParOf" srcId="{333ADF15-6F45-417F-9EC6-8D4602A5B717}" destId="{3CB04F30-80CB-41E9-A4A7-8E7CD912E989}" srcOrd="6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EB67B98D-1E7A-467C-BCFE-D7F2DA851B9B}" type="doc">
      <dgm:prSet loTypeId="urn:microsoft.com/office/officeart/2005/8/layout/lProcess2" loCatId="relationship" qsTypeId="urn:microsoft.com/office/officeart/2005/8/quickstyle/simple3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856FB9DF-119F-4C8C-8ACC-49DDFCF7D8BA}">
      <dgm:prSet phldrT="[Текст]" custT="1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ru-RU" sz="2000" dirty="0" smtClean="0"/>
            <a:t>Наименование показателя</a:t>
          </a:r>
          <a:endParaRPr lang="ru-RU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03ED6D1-4165-4474-B1A7-038E81512D86}" type="parTrans" cxnId="{01C19C70-1CBC-47E5-B799-AD9E6A7285DA}">
      <dgm:prSet/>
      <dgm:spPr/>
      <dgm:t>
        <a:bodyPr/>
        <a:lstStyle/>
        <a:p>
          <a:endParaRPr lang="ru-RU" sz="2400"/>
        </a:p>
      </dgm:t>
    </dgm:pt>
    <dgm:pt modelId="{BE4862A0-8906-4D58-8EBD-D3FE658380E9}" type="sibTrans" cxnId="{01C19C70-1CBC-47E5-B799-AD9E6A7285DA}">
      <dgm:prSet/>
      <dgm:spPr/>
      <dgm:t>
        <a:bodyPr/>
        <a:lstStyle/>
        <a:p>
          <a:endParaRPr lang="ru-RU" sz="2400"/>
        </a:p>
      </dgm:t>
    </dgm:pt>
    <dgm:pt modelId="{E5396B60-653A-40E0-89C4-DDA12DD07AD2}">
      <dgm:prSet phldrT="[Текст]" custT="1"/>
      <dgm:spPr>
        <a:scene3d>
          <a:camera prst="orthographicFront"/>
          <a:lightRig rig="flat" dir="t"/>
        </a:scene3d>
        <a:sp3d prstMaterial="dkEdge">
          <a:bevelT w="8200" h="38100"/>
        </a:sp3d>
      </dgm:spPr>
      <dgm:t>
        <a:bodyPr/>
        <a:lstStyle/>
        <a:p>
          <a:r>
            <a:rPr kumimoji="0" lang="ru-RU" alt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rPr>
            <a:t>Увеличение количества посещений театрально-концертных мероприятий, %</a:t>
          </a:r>
          <a:endParaRPr lang="ru-RU" sz="1200" dirty="0"/>
        </a:p>
      </dgm:t>
    </dgm:pt>
    <dgm:pt modelId="{09530347-E45C-45AE-8EB9-1A3503B6D3A8}" type="parTrans" cxnId="{CC4A62BB-EAF9-4FF6-A47E-E8F7E9284DA1}">
      <dgm:prSet/>
      <dgm:spPr/>
      <dgm:t>
        <a:bodyPr/>
        <a:lstStyle/>
        <a:p>
          <a:endParaRPr lang="ru-RU" sz="2400"/>
        </a:p>
      </dgm:t>
    </dgm:pt>
    <dgm:pt modelId="{1F463006-8022-4AFD-9B4C-AB3577AF1EE3}" type="sibTrans" cxnId="{CC4A62BB-EAF9-4FF6-A47E-E8F7E9284DA1}">
      <dgm:prSet/>
      <dgm:spPr/>
      <dgm:t>
        <a:bodyPr/>
        <a:lstStyle/>
        <a:p>
          <a:endParaRPr lang="ru-RU" sz="2400"/>
        </a:p>
      </dgm:t>
    </dgm:pt>
    <dgm:pt modelId="{83AB20C5-F30A-4077-90E1-47A104E30151}">
      <dgm:prSet phldrT="[Текст]" custT="1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ru-RU" sz="2000" dirty="0" smtClean="0"/>
            <a:t>В соответствии с соглашениями  на 2018 год</a:t>
          </a:r>
          <a:endParaRPr lang="ru-RU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EAD34CE-B0B3-4E8A-92EA-03749E69BED4}" type="parTrans" cxnId="{3BEE4570-FC54-45CB-9FDF-8DAAFA3BEB39}">
      <dgm:prSet/>
      <dgm:spPr/>
      <dgm:t>
        <a:bodyPr/>
        <a:lstStyle/>
        <a:p>
          <a:endParaRPr lang="ru-RU" sz="2400"/>
        </a:p>
      </dgm:t>
    </dgm:pt>
    <dgm:pt modelId="{645ED1B5-C536-4CCC-938C-6B801E727CC0}" type="sibTrans" cxnId="{3BEE4570-FC54-45CB-9FDF-8DAAFA3BEB39}">
      <dgm:prSet/>
      <dgm:spPr/>
      <dgm:t>
        <a:bodyPr/>
        <a:lstStyle/>
        <a:p>
          <a:endParaRPr lang="ru-RU" sz="2400"/>
        </a:p>
      </dgm:t>
    </dgm:pt>
    <dgm:pt modelId="{6AF11FED-A554-412B-BDFC-AC0A749DB48F}">
      <dgm:prSet phldrT="[Текст]" custT="1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ru-RU" sz="2000" dirty="0" smtClean="0"/>
            <a:t>Фактическая      за 3 месяца  2018 года</a:t>
          </a:r>
          <a:endParaRPr lang="ru-RU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CAD479C-A8E0-4453-AFA2-63C18C42D93E}" type="parTrans" cxnId="{4371CCE5-B166-40CD-8B34-5B8CA06DC1AF}">
      <dgm:prSet/>
      <dgm:spPr/>
      <dgm:t>
        <a:bodyPr/>
        <a:lstStyle/>
        <a:p>
          <a:endParaRPr lang="ru-RU" sz="2400"/>
        </a:p>
      </dgm:t>
    </dgm:pt>
    <dgm:pt modelId="{0235D8CA-7A9E-4FD2-A84F-280F4576788F}" type="sibTrans" cxnId="{4371CCE5-B166-40CD-8B34-5B8CA06DC1AF}">
      <dgm:prSet/>
      <dgm:spPr/>
      <dgm:t>
        <a:bodyPr/>
        <a:lstStyle/>
        <a:p>
          <a:endParaRPr lang="ru-RU" sz="2400"/>
        </a:p>
      </dgm:t>
    </dgm:pt>
    <dgm:pt modelId="{02F0E5A3-EB7D-4C12-8F74-CA5107938242}">
      <dgm:prSet phldrT="[Текст]" custT="1"/>
      <dgm:spPr>
        <a:scene3d>
          <a:camera prst="orthographicFront"/>
          <a:lightRig rig="flat" dir="t"/>
        </a:scene3d>
        <a:sp3d prstMaterial="dkEdge">
          <a:bevelT w="8200" h="38100"/>
        </a:sp3d>
      </dgm:spPr>
      <dgm:t>
        <a:bodyPr/>
        <a:lstStyle/>
        <a:p>
          <a:r>
            <a:rPr lang="ru-RU" sz="2800" dirty="0" smtClean="0">
              <a:latin typeface="Arial" panose="020B0604020202020204" pitchFamily="34" charset="0"/>
              <a:cs typeface="Arial" panose="020B0604020202020204" pitchFamily="34" charset="0"/>
            </a:rPr>
            <a:t>4,2</a:t>
          </a:r>
          <a:endParaRPr lang="ru-RU" sz="2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48B02FB-2BEF-4F5F-8CFB-61FA05B68919}" type="parTrans" cxnId="{8A7D988F-1421-4873-AAEE-335CE359D3FC}">
      <dgm:prSet/>
      <dgm:spPr/>
      <dgm:t>
        <a:bodyPr/>
        <a:lstStyle/>
        <a:p>
          <a:endParaRPr lang="ru-RU" sz="2400"/>
        </a:p>
      </dgm:t>
    </dgm:pt>
    <dgm:pt modelId="{EC23CC33-9BF2-4E59-B396-8E0DF1E33752}" type="sibTrans" cxnId="{8A7D988F-1421-4873-AAEE-335CE359D3FC}">
      <dgm:prSet/>
      <dgm:spPr/>
      <dgm:t>
        <a:bodyPr/>
        <a:lstStyle/>
        <a:p>
          <a:endParaRPr lang="ru-RU" sz="2400"/>
        </a:p>
      </dgm:t>
    </dgm:pt>
    <dgm:pt modelId="{4F2BC457-6836-4C60-899A-99E0659CB6C2}">
      <dgm:prSet phldrT="[Текст]" custT="1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ru-RU" sz="2000" dirty="0" smtClean="0"/>
            <a:t>Процент исполнения, %</a:t>
          </a:r>
          <a:endParaRPr lang="ru-RU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9AC0832-8945-4B63-BD88-B1CBB03B9AED}" type="parTrans" cxnId="{7030E520-EC4A-455D-BFB2-57FFD5F8A800}">
      <dgm:prSet/>
      <dgm:spPr/>
      <dgm:t>
        <a:bodyPr/>
        <a:lstStyle/>
        <a:p>
          <a:endParaRPr lang="ru-RU" sz="2400"/>
        </a:p>
      </dgm:t>
    </dgm:pt>
    <dgm:pt modelId="{A85598BD-435F-4B73-AF80-2965B57559F3}" type="sibTrans" cxnId="{7030E520-EC4A-455D-BFB2-57FFD5F8A800}">
      <dgm:prSet/>
      <dgm:spPr/>
      <dgm:t>
        <a:bodyPr/>
        <a:lstStyle/>
        <a:p>
          <a:endParaRPr lang="ru-RU" sz="2400"/>
        </a:p>
      </dgm:t>
    </dgm:pt>
    <dgm:pt modelId="{6A7956CC-8B5D-452B-805D-2E959D7B7DF5}">
      <dgm:prSet phldrT="[Текст]" custT="1"/>
      <dgm:spPr>
        <a:scene3d>
          <a:camera prst="orthographicFront"/>
          <a:lightRig rig="flat" dir="t"/>
        </a:scene3d>
        <a:sp3d prstMaterial="dkEdge">
          <a:bevelT w="8200" h="38100"/>
        </a:sp3d>
      </dgm:spPr>
      <dgm:t>
        <a:bodyPr/>
        <a:lstStyle/>
        <a:p>
          <a:r>
            <a:rPr lang="ru-RU" sz="2800" dirty="0" smtClean="0">
              <a:latin typeface="Arial" panose="020B0604020202020204" pitchFamily="34" charset="0"/>
              <a:cs typeface="Arial" panose="020B0604020202020204" pitchFamily="34" charset="0"/>
            </a:rPr>
            <a:t>100</a:t>
          </a:r>
          <a:endParaRPr lang="ru-RU" sz="2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75E25AB-804F-4883-AE12-25B331DB06E6}" type="parTrans" cxnId="{254A2DD2-1CF6-41AD-A808-BCC77DD7003C}">
      <dgm:prSet/>
      <dgm:spPr/>
      <dgm:t>
        <a:bodyPr/>
        <a:lstStyle/>
        <a:p>
          <a:endParaRPr lang="ru-RU" sz="2400"/>
        </a:p>
      </dgm:t>
    </dgm:pt>
    <dgm:pt modelId="{205E133F-DB42-41DE-B3E0-F3D555060A34}" type="sibTrans" cxnId="{254A2DD2-1CF6-41AD-A808-BCC77DD7003C}">
      <dgm:prSet/>
      <dgm:spPr/>
      <dgm:t>
        <a:bodyPr/>
        <a:lstStyle/>
        <a:p>
          <a:endParaRPr lang="ru-RU" sz="2400"/>
        </a:p>
      </dgm:t>
    </dgm:pt>
    <dgm:pt modelId="{287224DE-71CB-4CFB-8F81-12B3CA1AE6DE}">
      <dgm:prSet phldrT="[Текст]" custT="1"/>
      <dgm:spPr>
        <a:scene3d>
          <a:camera prst="orthographicFront"/>
          <a:lightRig rig="flat" dir="t"/>
        </a:scene3d>
        <a:sp3d prstMaterial="dkEdge">
          <a:bevelT w="8200" h="38100"/>
        </a:sp3d>
      </dgm:spPr>
      <dgm:t>
        <a:bodyPr/>
        <a:lstStyle/>
        <a:p>
          <a:r>
            <a:rPr lang="ru-RU" sz="2800" dirty="0" smtClean="0">
              <a:latin typeface="Arial" panose="020B0604020202020204" pitchFamily="34" charset="0"/>
              <a:cs typeface="Arial" panose="020B0604020202020204" pitchFamily="34" charset="0"/>
            </a:rPr>
            <a:t>100</a:t>
          </a:r>
          <a:endParaRPr lang="ru-RU" sz="2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272CFC2-0EC6-48C4-AE86-DD75613E384B}" type="parTrans" cxnId="{C6B680F5-6BDE-4FAF-8866-E4FE9FF929BE}">
      <dgm:prSet/>
      <dgm:spPr/>
      <dgm:t>
        <a:bodyPr/>
        <a:lstStyle/>
        <a:p>
          <a:endParaRPr lang="ru-RU" sz="2400"/>
        </a:p>
      </dgm:t>
    </dgm:pt>
    <dgm:pt modelId="{2D77C614-1CF6-44E4-9021-BCF5F7604E19}" type="sibTrans" cxnId="{C6B680F5-6BDE-4FAF-8866-E4FE9FF929BE}">
      <dgm:prSet/>
      <dgm:spPr/>
      <dgm:t>
        <a:bodyPr/>
        <a:lstStyle/>
        <a:p>
          <a:endParaRPr lang="ru-RU" sz="2400"/>
        </a:p>
      </dgm:t>
    </dgm:pt>
    <dgm:pt modelId="{08FC5A19-B827-40BD-9A58-E5149182E1C3}">
      <dgm:prSet/>
      <dgm:spPr/>
      <dgm:t>
        <a:bodyPr/>
        <a:lstStyle/>
        <a:p>
          <a:pPr rtl="0"/>
          <a:r>
            <a:rPr lang="ru-RU" dirty="0" smtClean="0">
              <a:latin typeface="Times New Roman" pitchFamily="18" charset="0"/>
              <a:cs typeface="Times New Roman" pitchFamily="18" charset="0"/>
            </a:rPr>
            <a:t>Увеличение посещаемости учреждений культуры, % к 2012 году </a:t>
          </a:r>
          <a:endParaRPr kumimoji="0" lang="ru-RU" altLang="ru-RU" b="0" i="0" u="none" strike="noStrike" cap="none" normalizeH="0" baseline="0" dirty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cs typeface="Times New Roman" pitchFamily="18" charset="0"/>
          </a:endParaRPr>
        </a:p>
      </dgm:t>
    </dgm:pt>
    <dgm:pt modelId="{0BE18B9F-81A5-428E-B43F-3180145C4593}" type="parTrans" cxnId="{764AFD45-BCC1-443A-B3F7-B680FA24917A}">
      <dgm:prSet/>
      <dgm:spPr/>
      <dgm:t>
        <a:bodyPr/>
        <a:lstStyle/>
        <a:p>
          <a:endParaRPr lang="ru-RU"/>
        </a:p>
      </dgm:t>
    </dgm:pt>
    <dgm:pt modelId="{1ED2C171-1891-4604-A421-4AFCD2A870AA}" type="sibTrans" cxnId="{764AFD45-BCC1-443A-B3F7-B680FA24917A}">
      <dgm:prSet/>
      <dgm:spPr/>
      <dgm:t>
        <a:bodyPr/>
        <a:lstStyle/>
        <a:p>
          <a:endParaRPr lang="ru-RU"/>
        </a:p>
      </dgm:t>
    </dgm:pt>
    <dgm:pt modelId="{A3467A52-2299-4676-8325-AEDFC6BC0357}">
      <dgm:prSet phldrT="[Текст]" custT="1"/>
      <dgm:spPr>
        <a:scene3d>
          <a:camera prst="orthographicFront"/>
          <a:lightRig rig="flat" dir="t"/>
        </a:scene3d>
        <a:sp3d prstMaterial="dkEdge">
          <a:bevelT w="8200" h="38100"/>
        </a:sp3d>
      </dgm:spPr>
      <dgm:t>
        <a:bodyPr/>
        <a:lstStyle/>
        <a:p>
          <a:r>
            <a:rPr lang="ru-RU" sz="2800" dirty="0" smtClean="0">
              <a:latin typeface="Arial" panose="020B0604020202020204" pitchFamily="34" charset="0"/>
              <a:cs typeface="Arial" panose="020B0604020202020204" pitchFamily="34" charset="0"/>
            </a:rPr>
            <a:t>4,2</a:t>
          </a:r>
          <a:endParaRPr lang="ru-RU" sz="2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3E718A3-90CD-4AA8-ACC1-23597A57E01B}" type="parTrans" cxnId="{ED643CCC-8842-47B7-935E-CC88E1FA3042}">
      <dgm:prSet/>
      <dgm:spPr/>
      <dgm:t>
        <a:bodyPr/>
        <a:lstStyle/>
        <a:p>
          <a:endParaRPr lang="ru-RU"/>
        </a:p>
      </dgm:t>
    </dgm:pt>
    <dgm:pt modelId="{54030C4A-74B2-4AD8-84D7-F44BA16E731F}" type="sibTrans" cxnId="{ED643CCC-8842-47B7-935E-CC88E1FA3042}">
      <dgm:prSet/>
      <dgm:spPr/>
      <dgm:t>
        <a:bodyPr/>
        <a:lstStyle/>
        <a:p>
          <a:endParaRPr lang="ru-RU"/>
        </a:p>
      </dgm:t>
    </dgm:pt>
    <dgm:pt modelId="{8B989598-D132-4BD9-8038-83578997941B}">
      <dgm:prSet phldrT="[Текст]" custT="1"/>
      <dgm:spPr>
        <a:scene3d>
          <a:camera prst="orthographicFront"/>
          <a:lightRig rig="flat" dir="t"/>
        </a:scene3d>
        <a:sp3d prstMaterial="dkEdge">
          <a:bevelT w="8200" h="38100"/>
        </a:sp3d>
      </dgm:spPr>
      <dgm:t>
        <a:bodyPr/>
        <a:lstStyle/>
        <a:p>
          <a:r>
            <a:rPr lang="ru-RU" sz="2800" dirty="0" smtClean="0">
              <a:latin typeface="Arial" panose="020B0604020202020204" pitchFamily="34" charset="0"/>
              <a:cs typeface="Arial" panose="020B0604020202020204" pitchFamily="34" charset="0"/>
            </a:rPr>
            <a:t>30</a:t>
          </a:r>
          <a:endParaRPr lang="ru-RU" sz="2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3ADA5C5-DB8F-49C2-806E-AB16B34BA814}" type="parTrans" cxnId="{2400F2A3-3A5F-45A7-8B2E-76347653376E}">
      <dgm:prSet/>
      <dgm:spPr/>
      <dgm:t>
        <a:bodyPr/>
        <a:lstStyle/>
        <a:p>
          <a:endParaRPr lang="ru-RU"/>
        </a:p>
      </dgm:t>
    </dgm:pt>
    <dgm:pt modelId="{187F21E8-3B54-4E59-8331-97548B3DCD6B}" type="sibTrans" cxnId="{2400F2A3-3A5F-45A7-8B2E-76347653376E}">
      <dgm:prSet/>
      <dgm:spPr/>
      <dgm:t>
        <a:bodyPr/>
        <a:lstStyle/>
        <a:p>
          <a:endParaRPr lang="ru-RU"/>
        </a:p>
      </dgm:t>
    </dgm:pt>
    <dgm:pt modelId="{0699AD0D-FAB9-4237-8D11-39D568090E5E}">
      <dgm:prSet phldrT="[Текст]" custT="1"/>
      <dgm:spPr>
        <a:scene3d>
          <a:camera prst="orthographicFront"/>
          <a:lightRig rig="flat" dir="t"/>
        </a:scene3d>
        <a:sp3d prstMaterial="dkEdge">
          <a:bevelT w="8200" h="38100"/>
        </a:sp3d>
      </dgm:spPr>
      <dgm:t>
        <a:bodyPr/>
        <a:lstStyle/>
        <a:p>
          <a:r>
            <a:rPr lang="ru-RU" sz="2800" dirty="0" smtClean="0">
              <a:latin typeface="Arial" panose="020B0604020202020204" pitchFamily="34" charset="0"/>
              <a:cs typeface="Arial" panose="020B0604020202020204" pitchFamily="34" charset="0"/>
            </a:rPr>
            <a:t>2,2</a:t>
          </a:r>
        </a:p>
      </dgm:t>
    </dgm:pt>
    <dgm:pt modelId="{169C3DAC-99B6-4EFD-A4B4-3792F43888C5}" type="parTrans" cxnId="{2CCE6CB3-B792-4F1E-B9BF-618351C16A17}">
      <dgm:prSet/>
      <dgm:spPr/>
      <dgm:t>
        <a:bodyPr/>
        <a:lstStyle/>
        <a:p>
          <a:endParaRPr lang="ru-RU"/>
        </a:p>
      </dgm:t>
    </dgm:pt>
    <dgm:pt modelId="{E374F16F-835A-4842-9201-25B1E6B4BD60}" type="sibTrans" cxnId="{2CCE6CB3-B792-4F1E-B9BF-618351C16A17}">
      <dgm:prSet/>
      <dgm:spPr/>
      <dgm:t>
        <a:bodyPr/>
        <a:lstStyle/>
        <a:p>
          <a:endParaRPr lang="ru-RU"/>
        </a:p>
      </dgm:t>
    </dgm:pt>
    <dgm:pt modelId="{BDA276ED-0B95-4929-ADDD-49FDA8E63477}">
      <dgm:prSet phldrT="[Текст]" custT="1"/>
      <dgm:spPr>
        <a:scene3d>
          <a:camera prst="orthographicFront"/>
          <a:lightRig rig="flat" dir="t"/>
        </a:scene3d>
        <a:sp3d prstMaterial="dkEdge">
          <a:bevelT w="8200" h="38100"/>
        </a:sp3d>
      </dgm:spPr>
      <dgm:t>
        <a:bodyPr/>
        <a:lstStyle/>
        <a:p>
          <a:r>
            <a:rPr lang="ru-RU" sz="2800" dirty="0" smtClean="0">
              <a:latin typeface="Arial" panose="020B0604020202020204" pitchFamily="34" charset="0"/>
              <a:cs typeface="Arial" panose="020B0604020202020204" pitchFamily="34" charset="0"/>
            </a:rPr>
            <a:t>7,2</a:t>
          </a:r>
          <a:endParaRPr lang="ru-RU" sz="2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56456B8-0553-48B2-9D89-9DD26B6C4C21}" type="parTrans" cxnId="{F52C05CD-F2B4-436E-ABF7-429526197292}">
      <dgm:prSet/>
      <dgm:spPr/>
      <dgm:t>
        <a:bodyPr/>
        <a:lstStyle/>
        <a:p>
          <a:endParaRPr lang="ru-RU"/>
        </a:p>
      </dgm:t>
    </dgm:pt>
    <dgm:pt modelId="{120FCBB9-F434-4DE9-9711-0E9CF6FA55FF}" type="sibTrans" cxnId="{F52C05CD-F2B4-436E-ABF7-429526197292}">
      <dgm:prSet/>
      <dgm:spPr/>
      <dgm:t>
        <a:bodyPr/>
        <a:lstStyle/>
        <a:p>
          <a:endParaRPr lang="ru-RU"/>
        </a:p>
      </dgm:t>
    </dgm:pt>
    <dgm:pt modelId="{16F64ECC-FCDA-46C2-AB59-45464879EF8B}">
      <dgm:prSet phldrT="[Текст]" custT="1"/>
      <dgm:spPr>
        <a:scene3d>
          <a:camera prst="orthographicFront"/>
          <a:lightRig rig="flat" dir="t"/>
        </a:scene3d>
        <a:sp3d prstMaterial="dkEdge">
          <a:bevelT w="8200" h="38100"/>
        </a:sp3d>
      </dgm:spPr>
      <dgm:t>
        <a:bodyPr/>
        <a:lstStyle/>
        <a:p>
          <a:r>
            <a:rPr lang="ru-RU" sz="2800" dirty="0" smtClean="0">
              <a:latin typeface="Arial" panose="020B0604020202020204" pitchFamily="34" charset="0"/>
              <a:cs typeface="Arial" panose="020B0604020202020204" pitchFamily="34" charset="0"/>
            </a:rPr>
            <a:t>7,4</a:t>
          </a:r>
          <a:endParaRPr lang="ru-RU" sz="2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D7CDC66-024C-495D-BA19-CFBB5C63C150}" type="sibTrans" cxnId="{FB7A90B0-A68B-44D0-9710-B0A2A27269C4}">
      <dgm:prSet/>
      <dgm:spPr/>
      <dgm:t>
        <a:bodyPr/>
        <a:lstStyle/>
        <a:p>
          <a:endParaRPr lang="ru-RU" sz="2400"/>
        </a:p>
      </dgm:t>
    </dgm:pt>
    <dgm:pt modelId="{60FBCD2B-D4A0-44B0-A009-4B30D1EEAC4E}" type="parTrans" cxnId="{FB7A90B0-A68B-44D0-9710-B0A2A27269C4}">
      <dgm:prSet/>
      <dgm:spPr/>
      <dgm:t>
        <a:bodyPr/>
        <a:lstStyle/>
        <a:p>
          <a:endParaRPr lang="ru-RU" sz="2400"/>
        </a:p>
      </dgm:t>
    </dgm:pt>
    <dgm:pt modelId="{84906516-24E2-4052-8E24-DA9EFC562DF8}">
      <dgm:prSet phldrT="[Текст]" custT="1"/>
      <dgm:spPr>
        <a:scene3d>
          <a:camera prst="orthographicFront"/>
          <a:lightRig rig="flat" dir="t"/>
        </a:scene3d>
        <a:sp3d prstMaterial="dkEdge">
          <a:bevelT w="8200" h="38100"/>
        </a:sp3d>
      </dgm:spPr>
      <dgm:t>
        <a:bodyPr/>
        <a:lstStyle/>
        <a:p>
          <a:r>
            <a:rPr lang="ru-RU" sz="2800" dirty="0" smtClean="0">
              <a:latin typeface="Arial" panose="020B0604020202020204" pitchFamily="34" charset="0"/>
              <a:cs typeface="Arial" panose="020B0604020202020204" pitchFamily="34" charset="0"/>
            </a:rPr>
            <a:t>5,8</a:t>
          </a:r>
          <a:endParaRPr lang="ru-RU" sz="2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17666A1-4B0E-4D51-9602-36837DF0CA0B}" type="parTrans" cxnId="{8E85659E-8BE4-4EF1-B90A-0A3022300BFB}">
      <dgm:prSet/>
      <dgm:spPr/>
      <dgm:t>
        <a:bodyPr/>
        <a:lstStyle/>
        <a:p>
          <a:endParaRPr lang="ru-RU"/>
        </a:p>
      </dgm:t>
    </dgm:pt>
    <dgm:pt modelId="{438BA850-E955-4648-BE84-AFC05B1E77AC}" type="sibTrans" cxnId="{8E85659E-8BE4-4EF1-B90A-0A3022300BFB}">
      <dgm:prSet/>
      <dgm:spPr/>
      <dgm:t>
        <a:bodyPr/>
        <a:lstStyle/>
        <a:p>
          <a:endParaRPr lang="ru-RU"/>
        </a:p>
      </dgm:t>
    </dgm:pt>
    <dgm:pt modelId="{D8665EB7-3E3F-4A1E-825E-D7FFF807BD6F}">
      <dgm:prSet phldrT="[Текст]" custT="1"/>
      <dgm:spPr>
        <a:scene3d>
          <a:camera prst="orthographicFront"/>
          <a:lightRig rig="flat" dir="t"/>
        </a:scene3d>
        <a:sp3d prstMaterial="dkEdge">
          <a:bevelT w="8200" h="38100"/>
        </a:sp3d>
      </dgm:spPr>
      <dgm:t>
        <a:bodyPr/>
        <a:lstStyle/>
        <a:p>
          <a:r>
            <a:rPr lang="ru-RU" sz="2800" dirty="0" smtClean="0">
              <a:latin typeface="Arial" panose="020B0604020202020204" pitchFamily="34" charset="0"/>
              <a:cs typeface="Arial" panose="020B0604020202020204" pitchFamily="34" charset="0"/>
            </a:rPr>
            <a:t>30</a:t>
          </a:r>
          <a:endParaRPr lang="ru-RU" sz="2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C3968CE-B545-4365-A3A6-42D66CE5F24A}" type="parTrans" cxnId="{4F114A1A-4478-41E1-A04C-44AC4A89ECAF}">
      <dgm:prSet/>
      <dgm:spPr/>
      <dgm:t>
        <a:bodyPr/>
        <a:lstStyle/>
        <a:p>
          <a:endParaRPr lang="ru-RU"/>
        </a:p>
      </dgm:t>
    </dgm:pt>
    <dgm:pt modelId="{4ED5BC03-E11B-4631-946D-B2074A5142E8}" type="sibTrans" cxnId="{4F114A1A-4478-41E1-A04C-44AC4A89ECAF}">
      <dgm:prSet/>
      <dgm:spPr/>
      <dgm:t>
        <a:bodyPr/>
        <a:lstStyle/>
        <a:p>
          <a:endParaRPr lang="ru-RU"/>
        </a:p>
      </dgm:t>
    </dgm:pt>
    <dgm:pt modelId="{C80A8720-7FB2-45F8-8983-B7550C1071F3}">
      <dgm:prSet phldrT="[Текст]" custT="1"/>
      <dgm:spPr>
        <a:scene3d>
          <a:camera prst="orthographicFront"/>
          <a:lightRig rig="flat" dir="t"/>
        </a:scene3d>
        <a:sp3d prstMaterial="dkEdge">
          <a:bevelT w="8200" h="38100"/>
        </a:sp3d>
      </dgm:spPr>
      <dgm:t>
        <a:bodyPr/>
        <a:lstStyle/>
        <a:p>
          <a:pPr>
            <a:lnSpc>
              <a:spcPct val="100000"/>
            </a:lnSpc>
          </a:pPr>
          <a:r>
            <a:rPr lang="ru-RU" sz="2400" dirty="0" smtClean="0">
              <a:latin typeface="Arial" panose="020B0604020202020204" pitchFamily="34" charset="0"/>
              <a:cs typeface="Arial" panose="020B0604020202020204" pitchFamily="34" charset="0"/>
            </a:rPr>
            <a:t>264</a:t>
          </a:r>
          <a:endParaRPr lang="ru-RU" sz="2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8A8C9BF-4B20-43C0-8A06-9364F70DCEFD}" type="parTrans" cxnId="{853A72F6-008F-4D0C-9B4F-288218782E45}">
      <dgm:prSet/>
      <dgm:spPr/>
      <dgm:t>
        <a:bodyPr/>
        <a:lstStyle/>
        <a:p>
          <a:endParaRPr lang="ru-RU"/>
        </a:p>
      </dgm:t>
    </dgm:pt>
    <dgm:pt modelId="{86ADADB7-C761-47D7-BB32-5B4BEDCEF1A2}" type="sibTrans" cxnId="{853A72F6-008F-4D0C-9B4F-288218782E45}">
      <dgm:prSet/>
      <dgm:spPr/>
      <dgm:t>
        <a:bodyPr/>
        <a:lstStyle/>
        <a:p>
          <a:endParaRPr lang="ru-RU"/>
        </a:p>
      </dgm:t>
    </dgm:pt>
    <dgm:pt modelId="{C40146EC-AA62-4C28-8C21-0B7F0E4EC475}">
      <dgm:prSet phldrT="[Текст]" custT="1"/>
      <dgm:spPr>
        <a:scene3d>
          <a:camera prst="orthographicFront"/>
          <a:lightRig rig="flat" dir="t"/>
        </a:scene3d>
        <a:sp3d prstMaterial="dkEdge">
          <a:bevelT w="8200" h="38100"/>
        </a:sp3d>
      </dgm:spPr>
      <dgm:t>
        <a:bodyPr/>
        <a:lstStyle/>
        <a:p>
          <a:r>
            <a:rPr lang="ru-RU" sz="2800" dirty="0" smtClean="0">
              <a:latin typeface="Arial" panose="020B0604020202020204" pitchFamily="34" charset="0"/>
              <a:cs typeface="Arial" panose="020B0604020202020204" pitchFamily="34" charset="0"/>
            </a:rPr>
            <a:t>103</a:t>
          </a:r>
          <a:endParaRPr lang="ru-RU" sz="2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B46E9C1-5CC3-4E2E-96D7-E1EB05BCC117}" type="parTrans" cxnId="{5C929E80-3780-4D09-A890-68A083E23289}">
      <dgm:prSet/>
      <dgm:spPr/>
      <dgm:t>
        <a:bodyPr/>
        <a:lstStyle/>
        <a:p>
          <a:endParaRPr lang="ru-RU"/>
        </a:p>
      </dgm:t>
    </dgm:pt>
    <dgm:pt modelId="{F8B95C16-E7ED-4F87-A799-2A6BC314DB1A}" type="sibTrans" cxnId="{5C929E80-3780-4D09-A890-68A083E23289}">
      <dgm:prSet/>
      <dgm:spPr/>
      <dgm:t>
        <a:bodyPr/>
        <a:lstStyle/>
        <a:p>
          <a:endParaRPr lang="ru-RU"/>
        </a:p>
      </dgm:t>
    </dgm:pt>
    <dgm:pt modelId="{71CDC3B5-E8D0-45FD-9B3A-256F17F4C7C3}">
      <dgm:prSet/>
      <dgm:spPr/>
      <dgm:t>
        <a:bodyPr/>
        <a:lstStyle/>
        <a:p>
          <a:pPr rtl="0"/>
          <a:r>
            <a:rPr kumimoji="0" lang="ru-RU" alt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rPr>
            <a:t>Увеличение объема электронного каталога библиотек, в том числе библиографических записей, %</a:t>
          </a:r>
          <a:r>
            <a:rPr kumimoji="0" lang="ru-RU" alt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rPr>
            <a:t> </a:t>
          </a:r>
        </a:p>
      </dgm:t>
    </dgm:pt>
    <dgm:pt modelId="{0E781CEF-6C9D-4529-A1EA-9883C7CE898A}" type="sibTrans" cxnId="{9C9DAD72-0782-4CF0-9B12-402561963617}">
      <dgm:prSet/>
      <dgm:spPr/>
      <dgm:t>
        <a:bodyPr/>
        <a:lstStyle/>
        <a:p>
          <a:endParaRPr lang="ru-RU"/>
        </a:p>
      </dgm:t>
    </dgm:pt>
    <dgm:pt modelId="{8339FB6D-CD25-4810-88CD-B42A9A524711}" type="parTrans" cxnId="{9C9DAD72-0782-4CF0-9B12-402561963617}">
      <dgm:prSet/>
      <dgm:spPr/>
      <dgm:t>
        <a:bodyPr/>
        <a:lstStyle/>
        <a:p>
          <a:endParaRPr lang="ru-RU"/>
        </a:p>
      </dgm:t>
    </dgm:pt>
    <dgm:pt modelId="{0EF21F49-4645-4F36-A928-0C062B14D148}">
      <dgm:prSet/>
      <dgm:spPr/>
      <dgm:t>
        <a:bodyPr/>
        <a:lstStyle/>
        <a:p>
          <a:r>
            <a:rPr lang="ru-RU" dirty="0" smtClean="0">
              <a:latin typeface="Times New Roman" pitchFamily="18" charset="0"/>
              <a:cs typeface="Times New Roman" pitchFamily="18" charset="0"/>
            </a:rPr>
            <a:t>Увеличение численности участников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культурно-досуговых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мероприятий, % 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01E9D971-C12F-4E0B-8F7F-2CB6AA201B47}" type="parTrans" cxnId="{054D766A-06B5-478A-9A9F-E81E32D75CEC}">
      <dgm:prSet/>
      <dgm:spPr/>
      <dgm:t>
        <a:bodyPr/>
        <a:lstStyle/>
        <a:p>
          <a:endParaRPr lang="ru-RU"/>
        </a:p>
      </dgm:t>
    </dgm:pt>
    <dgm:pt modelId="{CC86F1C7-BEB7-4E10-B0BB-8AF945917D4C}" type="sibTrans" cxnId="{054D766A-06B5-478A-9A9F-E81E32D75CEC}">
      <dgm:prSet/>
      <dgm:spPr/>
      <dgm:t>
        <a:bodyPr/>
        <a:lstStyle/>
        <a:p>
          <a:endParaRPr lang="ru-RU"/>
        </a:p>
      </dgm:t>
    </dgm:pt>
    <dgm:pt modelId="{EC277E16-CF4A-4277-AD69-8C0C64F6D5F7}" type="pres">
      <dgm:prSet presAssocID="{EB67B98D-1E7A-467C-BCFE-D7F2DA851B9B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D10A972-4C97-4995-890D-7213918BBFB9}" type="pres">
      <dgm:prSet presAssocID="{856FB9DF-119F-4C8C-8ACC-49DDFCF7D8BA}" presName="compNod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21D09911-9862-4B0D-BE3D-6077F87CE667}" type="pres">
      <dgm:prSet presAssocID="{856FB9DF-119F-4C8C-8ACC-49DDFCF7D8BA}" presName="aNode" presStyleLbl="bgShp" presStyleIdx="0" presStyleCnt="4"/>
      <dgm:spPr/>
      <dgm:t>
        <a:bodyPr/>
        <a:lstStyle/>
        <a:p>
          <a:endParaRPr lang="ru-RU"/>
        </a:p>
      </dgm:t>
    </dgm:pt>
    <dgm:pt modelId="{8FDAFDD1-DFC4-42EE-9028-2FA74658485A}" type="pres">
      <dgm:prSet presAssocID="{856FB9DF-119F-4C8C-8ACC-49DDFCF7D8BA}" presName="textNode" presStyleLbl="bgShp" presStyleIdx="0" presStyleCnt="4"/>
      <dgm:spPr/>
      <dgm:t>
        <a:bodyPr/>
        <a:lstStyle/>
        <a:p>
          <a:endParaRPr lang="ru-RU"/>
        </a:p>
      </dgm:t>
    </dgm:pt>
    <dgm:pt modelId="{17B40E73-3CF3-4895-902C-328E84FBC922}" type="pres">
      <dgm:prSet presAssocID="{856FB9DF-119F-4C8C-8ACC-49DDFCF7D8BA}" presName="compChildNod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8872320C-1C6B-485B-8556-192B8F02B921}" type="pres">
      <dgm:prSet presAssocID="{856FB9DF-119F-4C8C-8ACC-49DDFCF7D8BA}" presName="theInnerList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6C4F5E05-6C8C-4C54-BA73-431A54837A1E}" type="pres">
      <dgm:prSet presAssocID="{E5396B60-653A-40E0-89C4-DDA12DD07AD2}" presName="childNode" presStyleLbl="node1" presStyleIdx="0" presStyleCnt="16" custScaleX="159186" custScaleY="18503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C0449C4-D30C-45A7-8989-A511F7E9EFBC}" type="pres">
      <dgm:prSet presAssocID="{E5396B60-653A-40E0-89C4-DDA12DD07AD2}" presName="aSpace2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D755ECAA-6B32-4E0F-B974-87CCBC2A4C8D}" type="pres">
      <dgm:prSet presAssocID="{0EF21F49-4645-4F36-A928-0C062B14D148}" presName="childNode" presStyleLbl="node1" presStyleIdx="1" presStyleCnt="16" custScaleX="154057" custScaleY="14904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4165EA4-5766-4A8D-9762-0ADEBDEB396D}" type="pres">
      <dgm:prSet presAssocID="{0EF21F49-4645-4F36-A928-0C062B14D148}" presName="aSpace2" presStyleCnt="0"/>
      <dgm:spPr/>
    </dgm:pt>
    <dgm:pt modelId="{E67B6B62-1916-4AFF-80F1-F2E817D36B57}" type="pres">
      <dgm:prSet presAssocID="{08FC5A19-B827-40BD-9A58-E5149182E1C3}" presName="childNode" presStyleLbl="node1" presStyleIdx="2" presStyleCnt="16" custScaleX="159564" custScaleY="231622" custLinFactY="155080" custLinFactNeighborX="524" custLinFactNeighborY="2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AE48C20-DF45-4BDF-AEA1-6776D4001572}" type="pres">
      <dgm:prSet presAssocID="{08FC5A19-B827-40BD-9A58-E5149182E1C3}" presName="aSpace2" presStyleCnt="0"/>
      <dgm:spPr/>
    </dgm:pt>
    <dgm:pt modelId="{0EF84A46-0C8A-4BF5-960D-2FCF3D5E78E9}" type="pres">
      <dgm:prSet presAssocID="{71CDC3B5-E8D0-45FD-9B3A-256F17F4C7C3}" presName="childNode" presStyleLbl="node1" presStyleIdx="3" presStyleCnt="16" custScaleX="159518" custScaleY="160273" custLinFactY="-200000" custLinFactNeighborX="1093" custLinFactNeighborY="-22584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E3DFECF-2E7C-4F5A-A233-B147395410DD}" type="pres">
      <dgm:prSet presAssocID="{856FB9DF-119F-4C8C-8ACC-49DDFCF7D8BA}" presName="aSpac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1461B258-5F08-47A4-836A-80F2A6751A9E}" type="pres">
      <dgm:prSet presAssocID="{83AB20C5-F30A-4077-90E1-47A104E30151}" presName="compNod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7F1E7989-E2D3-49F6-86D3-6EB1F011DF96}" type="pres">
      <dgm:prSet presAssocID="{83AB20C5-F30A-4077-90E1-47A104E30151}" presName="aNode" presStyleLbl="bgShp" presStyleIdx="1" presStyleCnt="4" custScaleX="105495"/>
      <dgm:spPr/>
      <dgm:t>
        <a:bodyPr/>
        <a:lstStyle/>
        <a:p>
          <a:endParaRPr lang="ru-RU"/>
        </a:p>
      </dgm:t>
    </dgm:pt>
    <dgm:pt modelId="{335D1DC6-7FF0-4673-ACB1-D2AD9F3ABB8A}" type="pres">
      <dgm:prSet presAssocID="{83AB20C5-F30A-4077-90E1-47A104E30151}" presName="textNode" presStyleLbl="bgShp" presStyleIdx="1" presStyleCnt="4"/>
      <dgm:spPr/>
      <dgm:t>
        <a:bodyPr/>
        <a:lstStyle/>
        <a:p>
          <a:endParaRPr lang="ru-RU"/>
        </a:p>
      </dgm:t>
    </dgm:pt>
    <dgm:pt modelId="{5712F3D0-BD2E-44EC-9799-04189BEE2743}" type="pres">
      <dgm:prSet presAssocID="{83AB20C5-F30A-4077-90E1-47A104E30151}" presName="compChildNod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91D843AD-6B36-4592-BE5A-61EFB85C866D}" type="pres">
      <dgm:prSet presAssocID="{83AB20C5-F30A-4077-90E1-47A104E30151}" presName="theInnerList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EA739F2E-849F-44FB-8C36-F18277DD75AA}" type="pres">
      <dgm:prSet presAssocID="{A3467A52-2299-4676-8325-AEDFC6BC0357}" presName="childNode" presStyleLbl="node1" presStyleIdx="4" presStyleCnt="1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FA263C0-2EC9-4FCB-B82D-39B6264D2D03}" type="pres">
      <dgm:prSet presAssocID="{A3467A52-2299-4676-8325-AEDFC6BC0357}" presName="aSpace2" presStyleCnt="0"/>
      <dgm:spPr/>
    </dgm:pt>
    <dgm:pt modelId="{0C93BBD9-16D1-4368-94A6-439CEF30E9BD}" type="pres">
      <dgm:prSet presAssocID="{BDA276ED-0B95-4929-ADDD-49FDA8E63477}" presName="childNode" presStyleLbl="node1" presStyleIdx="5" presStyleCnt="1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ACBFD79-55FD-4100-B598-1857E1B910BF}" type="pres">
      <dgm:prSet presAssocID="{BDA276ED-0B95-4929-ADDD-49FDA8E63477}" presName="aSpace2" presStyleCnt="0"/>
      <dgm:spPr/>
    </dgm:pt>
    <dgm:pt modelId="{5C84D317-A7AE-4B7F-AC38-05B44E307699}" type="pres">
      <dgm:prSet presAssocID="{0699AD0D-FAB9-4237-8D11-39D568090E5E}" presName="childNode" presStyleLbl="node1" presStyleIdx="6" presStyleCnt="1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66985AE-48D6-4694-9526-66DBA3F9B1CB}" type="pres">
      <dgm:prSet presAssocID="{0699AD0D-FAB9-4237-8D11-39D568090E5E}" presName="aSpace2" presStyleCnt="0"/>
      <dgm:spPr/>
    </dgm:pt>
    <dgm:pt modelId="{0633FA63-CC9F-4F98-B96D-F9BF5983C445}" type="pres">
      <dgm:prSet presAssocID="{8B989598-D132-4BD9-8038-83578997941B}" presName="childNode" presStyleLbl="node1" presStyleIdx="7" presStyleCnt="1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7C517FE-7DB2-4917-B5C3-012783A34C53}" type="pres">
      <dgm:prSet presAssocID="{83AB20C5-F30A-4077-90E1-47A104E30151}" presName="aSpac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75E7A0D9-621D-4F0F-ABEB-6051A81FDFF6}" type="pres">
      <dgm:prSet presAssocID="{6AF11FED-A554-412B-BDFC-AC0A749DB48F}" presName="compNod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8051D3E4-AAD2-4ECA-B057-2FF2FAA8021A}" type="pres">
      <dgm:prSet presAssocID="{6AF11FED-A554-412B-BDFC-AC0A749DB48F}" presName="aNode" presStyleLbl="bgShp" presStyleIdx="2" presStyleCnt="4"/>
      <dgm:spPr/>
      <dgm:t>
        <a:bodyPr/>
        <a:lstStyle/>
        <a:p>
          <a:endParaRPr lang="ru-RU"/>
        </a:p>
      </dgm:t>
    </dgm:pt>
    <dgm:pt modelId="{6A283F21-EF37-4741-8E83-1AA5F75140C4}" type="pres">
      <dgm:prSet presAssocID="{6AF11FED-A554-412B-BDFC-AC0A749DB48F}" presName="textNode" presStyleLbl="bgShp" presStyleIdx="2" presStyleCnt="4"/>
      <dgm:spPr/>
      <dgm:t>
        <a:bodyPr/>
        <a:lstStyle/>
        <a:p>
          <a:endParaRPr lang="ru-RU"/>
        </a:p>
      </dgm:t>
    </dgm:pt>
    <dgm:pt modelId="{0B641CB5-871B-4935-B7DC-D6BF02047678}" type="pres">
      <dgm:prSet presAssocID="{6AF11FED-A554-412B-BDFC-AC0A749DB48F}" presName="compChildNod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694E8B3F-1A4E-46EC-9C22-A6F9354E257C}" type="pres">
      <dgm:prSet presAssocID="{6AF11FED-A554-412B-BDFC-AC0A749DB48F}" presName="theInnerList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D3149ECA-5BE7-4C42-979C-C0FC5FD19CA7}" type="pres">
      <dgm:prSet presAssocID="{02F0E5A3-EB7D-4C12-8F74-CA5107938242}" presName="childNode" presStyleLbl="node1" presStyleIdx="8" presStyleCnt="16" custScaleY="7996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9742FE2-0E66-4873-AE2E-FC9BBEE6C5D9}" type="pres">
      <dgm:prSet presAssocID="{02F0E5A3-EB7D-4C12-8F74-CA5107938242}" presName="aSpace2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E80D6EFF-7C96-4A6C-AAF2-4404EAF6D2AB}" type="pres">
      <dgm:prSet presAssocID="{16F64ECC-FCDA-46C2-AB59-45464879EF8B}" presName="childNode" presStyleLbl="node1" presStyleIdx="9" presStyleCnt="16" custScaleY="63109" custLinFactNeighborX="831" custLinFactNeighborY="-1759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FB9FB47-64E3-4E5A-B835-D630B67CFBCD}" type="pres">
      <dgm:prSet presAssocID="{16F64ECC-FCDA-46C2-AB59-45464879EF8B}" presName="aSpace2" presStyleCnt="0"/>
      <dgm:spPr/>
    </dgm:pt>
    <dgm:pt modelId="{F9C3D542-70C8-4233-8BD7-34709A9D5E8E}" type="pres">
      <dgm:prSet presAssocID="{84906516-24E2-4052-8E24-DA9EFC562DF8}" presName="childNode" presStyleLbl="node1" presStyleIdx="10" presStyleCnt="16" custScaleY="7528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8A47D0A-F211-411F-BDF2-6BD5A9C83B47}" type="pres">
      <dgm:prSet presAssocID="{84906516-24E2-4052-8E24-DA9EFC562DF8}" presName="aSpace2" presStyleCnt="0"/>
      <dgm:spPr/>
    </dgm:pt>
    <dgm:pt modelId="{55C90559-F171-46A8-AFB6-A953857994FC}" type="pres">
      <dgm:prSet presAssocID="{D8665EB7-3E3F-4A1E-825E-D7FFF807BD6F}" presName="childNode" presStyleLbl="node1" presStyleIdx="11" presStyleCnt="16" custScaleY="7960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609E6D2-C575-439A-909A-DCE5472BF442}" type="pres">
      <dgm:prSet presAssocID="{6AF11FED-A554-412B-BDFC-AC0A749DB48F}" presName="aSpac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09A96D2C-DC5C-4429-9685-70CEB5A715EC}" type="pres">
      <dgm:prSet presAssocID="{4F2BC457-6836-4C60-899A-99E0659CB6C2}" presName="compNod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484BEA12-F6FB-4C57-8A16-2A0F81D7D245}" type="pres">
      <dgm:prSet presAssocID="{4F2BC457-6836-4C60-899A-99E0659CB6C2}" presName="aNode" presStyleLbl="bgShp" presStyleIdx="3" presStyleCnt="4" custLinFactNeighborX="-875" custLinFactNeighborY="-336"/>
      <dgm:spPr/>
      <dgm:t>
        <a:bodyPr/>
        <a:lstStyle/>
        <a:p>
          <a:endParaRPr lang="ru-RU"/>
        </a:p>
      </dgm:t>
    </dgm:pt>
    <dgm:pt modelId="{A588F023-4A51-4D4C-B2A4-0E2828411392}" type="pres">
      <dgm:prSet presAssocID="{4F2BC457-6836-4C60-899A-99E0659CB6C2}" presName="textNode" presStyleLbl="bgShp" presStyleIdx="3" presStyleCnt="4"/>
      <dgm:spPr/>
      <dgm:t>
        <a:bodyPr/>
        <a:lstStyle/>
        <a:p>
          <a:endParaRPr lang="ru-RU"/>
        </a:p>
      </dgm:t>
    </dgm:pt>
    <dgm:pt modelId="{509C9D4D-5BAC-4EE9-B29E-993F290F8048}" type="pres">
      <dgm:prSet presAssocID="{4F2BC457-6836-4C60-899A-99E0659CB6C2}" presName="compChildNod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333ADF15-6F45-417F-9EC6-8D4602A5B717}" type="pres">
      <dgm:prSet presAssocID="{4F2BC457-6836-4C60-899A-99E0659CB6C2}" presName="theInnerList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D4EE4FDE-6D9B-444E-928A-4CF876EC3EDD}" type="pres">
      <dgm:prSet presAssocID="{6A7956CC-8B5D-452B-805D-2E959D7B7DF5}" presName="childNode" presStyleLbl="node1" presStyleIdx="12" presStyleCnt="16" custScaleY="7062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3ED2D0E-3D92-489A-864E-1914FCFA97F7}" type="pres">
      <dgm:prSet presAssocID="{6A7956CC-8B5D-452B-805D-2E959D7B7DF5}" presName="aSpace2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473BB7B1-B974-4A11-AB11-9E4F0B320B32}" type="pres">
      <dgm:prSet presAssocID="{C40146EC-AA62-4C28-8C21-0B7F0E4EC475}" presName="childNode" presStyleLbl="node1" presStyleIdx="13" presStyleCnt="16" custScaleY="6056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2BCA46C-187F-4A4D-A2E3-FBA35EFF2103}" type="pres">
      <dgm:prSet presAssocID="{C40146EC-AA62-4C28-8C21-0B7F0E4EC475}" presName="aSpace2" presStyleCnt="0"/>
      <dgm:spPr/>
    </dgm:pt>
    <dgm:pt modelId="{041FCAD1-5615-488F-BB95-139EC89D3C40}" type="pres">
      <dgm:prSet presAssocID="{C80A8720-7FB2-45F8-8983-B7550C1071F3}" presName="childNode" presStyleLbl="node1" presStyleIdx="14" presStyleCnt="16" custScaleY="6122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73197FC-C7EF-468D-A837-B0F53E1CC81E}" type="pres">
      <dgm:prSet presAssocID="{C80A8720-7FB2-45F8-8983-B7550C1071F3}" presName="aSpace2" presStyleCnt="0"/>
      <dgm:spPr/>
    </dgm:pt>
    <dgm:pt modelId="{3109401D-31E4-47F4-9FC9-609E066B5E9F}" type="pres">
      <dgm:prSet presAssocID="{287224DE-71CB-4CFB-8F81-12B3CA1AE6DE}" presName="childNode" presStyleLbl="node1" presStyleIdx="15" presStyleCnt="16" custScaleY="6766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C929E80-3780-4D09-A890-68A083E23289}" srcId="{4F2BC457-6836-4C60-899A-99E0659CB6C2}" destId="{C40146EC-AA62-4C28-8C21-0B7F0E4EC475}" srcOrd="1" destOrd="0" parTransId="{3B46E9C1-5CC3-4E2E-96D7-E1EB05BCC117}" sibTransId="{F8B95C16-E7ED-4F87-A799-2A6BC314DB1A}"/>
    <dgm:cxn modelId="{F52C05CD-F2B4-436E-ABF7-429526197292}" srcId="{83AB20C5-F30A-4077-90E1-47A104E30151}" destId="{BDA276ED-0B95-4929-ADDD-49FDA8E63477}" srcOrd="1" destOrd="0" parTransId="{D56456B8-0553-48B2-9D89-9DD26B6C4C21}" sibTransId="{120FCBB9-F434-4DE9-9711-0E9CF6FA55FF}"/>
    <dgm:cxn modelId="{C10F2E8E-B4D6-43CB-A0DE-E3ECD0FC5D4D}" type="presOf" srcId="{16F64ECC-FCDA-46C2-AB59-45464879EF8B}" destId="{E80D6EFF-7C96-4A6C-AAF2-4404EAF6D2AB}" srcOrd="0" destOrd="0" presId="urn:microsoft.com/office/officeart/2005/8/layout/lProcess2"/>
    <dgm:cxn modelId="{519B7F3B-777F-4BE1-974F-CBBBED59135A}" type="presOf" srcId="{83AB20C5-F30A-4077-90E1-47A104E30151}" destId="{7F1E7989-E2D3-49F6-86D3-6EB1F011DF96}" srcOrd="0" destOrd="0" presId="urn:microsoft.com/office/officeart/2005/8/layout/lProcess2"/>
    <dgm:cxn modelId="{4F114A1A-4478-41E1-A04C-44AC4A89ECAF}" srcId="{6AF11FED-A554-412B-BDFC-AC0A749DB48F}" destId="{D8665EB7-3E3F-4A1E-825E-D7FFF807BD6F}" srcOrd="3" destOrd="0" parTransId="{EC3968CE-B545-4365-A3A6-42D66CE5F24A}" sibTransId="{4ED5BC03-E11B-4631-946D-B2074A5142E8}"/>
    <dgm:cxn modelId="{3BEE4570-FC54-45CB-9FDF-8DAAFA3BEB39}" srcId="{EB67B98D-1E7A-467C-BCFE-D7F2DA851B9B}" destId="{83AB20C5-F30A-4077-90E1-47A104E30151}" srcOrd="1" destOrd="0" parTransId="{3EAD34CE-B0B3-4E8A-92EA-03749E69BED4}" sibTransId="{645ED1B5-C536-4CCC-938C-6B801E727CC0}"/>
    <dgm:cxn modelId="{B1596B6D-5A14-4CA9-92C3-9E2130A52053}" type="presOf" srcId="{02F0E5A3-EB7D-4C12-8F74-CA5107938242}" destId="{D3149ECA-5BE7-4C42-979C-C0FC5FD19CA7}" srcOrd="0" destOrd="0" presId="urn:microsoft.com/office/officeart/2005/8/layout/lProcess2"/>
    <dgm:cxn modelId="{CC4A62BB-EAF9-4FF6-A47E-E8F7E9284DA1}" srcId="{856FB9DF-119F-4C8C-8ACC-49DDFCF7D8BA}" destId="{E5396B60-653A-40E0-89C4-DDA12DD07AD2}" srcOrd="0" destOrd="0" parTransId="{09530347-E45C-45AE-8EB9-1A3503B6D3A8}" sibTransId="{1F463006-8022-4AFD-9B4C-AB3577AF1EE3}"/>
    <dgm:cxn modelId="{2FCC29A6-7FBB-4F4C-980C-3D11A543B3B8}" type="presOf" srcId="{83AB20C5-F30A-4077-90E1-47A104E30151}" destId="{335D1DC6-7FF0-4673-ACB1-D2AD9F3ABB8A}" srcOrd="1" destOrd="0" presId="urn:microsoft.com/office/officeart/2005/8/layout/lProcess2"/>
    <dgm:cxn modelId="{8E85659E-8BE4-4EF1-B90A-0A3022300BFB}" srcId="{6AF11FED-A554-412B-BDFC-AC0A749DB48F}" destId="{84906516-24E2-4052-8E24-DA9EFC562DF8}" srcOrd="2" destOrd="0" parTransId="{917666A1-4B0E-4D51-9602-36837DF0CA0B}" sibTransId="{438BA850-E955-4648-BE84-AFC05B1E77AC}"/>
    <dgm:cxn modelId="{A8C8223C-CC3A-438C-AAD1-E9F72D494099}" type="presOf" srcId="{856FB9DF-119F-4C8C-8ACC-49DDFCF7D8BA}" destId="{8FDAFDD1-DFC4-42EE-9028-2FA74658485A}" srcOrd="1" destOrd="0" presId="urn:microsoft.com/office/officeart/2005/8/layout/lProcess2"/>
    <dgm:cxn modelId="{C6BAF79D-F7B6-4B7B-9CB3-8E49CB62F757}" type="presOf" srcId="{6A7956CC-8B5D-452B-805D-2E959D7B7DF5}" destId="{D4EE4FDE-6D9B-444E-928A-4CF876EC3EDD}" srcOrd="0" destOrd="0" presId="urn:microsoft.com/office/officeart/2005/8/layout/lProcess2"/>
    <dgm:cxn modelId="{D8626D6E-659D-40AA-9CC9-071AAC297898}" type="presOf" srcId="{C80A8720-7FB2-45F8-8983-B7550C1071F3}" destId="{041FCAD1-5615-488F-BB95-139EC89D3C40}" srcOrd="0" destOrd="0" presId="urn:microsoft.com/office/officeart/2005/8/layout/lProcess2"/>
    <dgm:cxn modelId="{AAEEB041-3B87-4F3A-977A-910624FCCCCE}" type="presOf" srcId="{6AF11FED-A554-412B-BDFC-AC0A749DB48F}" destId="{6A283F21-EF37-4741-8E83-1AA5F75140C4}" srcOrd="1" destOrd="0" presId="urn:microsoft.com/office/officeart/2005/8/layout/lProcess2"/>
    <dgm:cxn modelId="{2CCE6CB3-B792-4F1E-B9BF-618351C16A17}" srcId="{83AB20C5-F30A-4077-90E1-47A104E30151}" destId="{0699AD0D-FAB9-4237-8D11-39D568090E5E}" srcOrd="2" destOrd="0" parTransId="{169C3DAC-99B6-4EFD-A4B4-3792F43888C5}" sibTransId="{E374F16F-835A-4842-9201-25B1E6B4BD60}"/>
    <dgm:cxn modelId="{8099D7CE-060C-4AF6-9946-978F3918A8CE}" type="presOf" srcId="{BDA276ED-0B95-4929-ADDD-49FDA8E63477}" destId="{0C93BBD9-16D1-4368-94A6-439CEF30E9BD}" srcOrd="0" destOrd="0" presId="urn:microsoft.com/office/officeart/2005/8/layout/lProcess2"/>
    <dgm:cxn modelId="{2400F2A3-3A5F-45A7-8B2E-76347653376E}" srcId="{83AB20C5-F30A-4077-90E1-47A104E30151}" destId="{8B989598-D132-4BD9-8038-83578997941B}" srcOrd="3" destOrd="0" parTransId="{13ADA5C5-DB8F-49C2-806E-AB16B34BA814}" sibTransId="{187F21E8-3B54-4E59-8331-97548B3DCD6B}"/>
    <dgm:cxn modelId="{0A16605E-DABB-4ED5-9610-DC14CE5BBB20}" type="presOf" srcId="{EB67B98D-1E7A-467C-BCFE-D7F2DA851B9B}" destId="{EC277E16-CF4A-4277-AD69-8C0C64F6D5F7}" srcOrd="0" destOrd="0" presId="urn:microsoft.com/office/officeart/2005/8/layout/lProcess2"/>
    <dgm:cxn modelId="{C6B680F5-6BDE-4FAF-8866-E4FE9FF929BE}" srcId="{4F2BC457-6836-4C60-899A-99E0659CB6C2}" destId="{287224DE-71CB-4CFB-8F81-12B3CA1AE6DE}" srcOrd="3" destOrd="0" parTransId="{D272CFC2-0EC6-48C4-AE86-DD75613E384B}" sibTransId="{2D77C614-1CF6-44E4-9021-BCF5F7604E19}"/>
    <dgm:cxn modelId="{9C9DAD72-0782-4CF0-9B12-402561963617}" srcId="{856FB9DF-119F-4C8C-8ACC-49DDFCF7D8BA}" destId="{71CDC3B5-E8D0-45FD-9B3A-256F17F4C7C3}" srcOrd="3" destOrd="0" parTransId="{8339FB6D-CD25-4810-88CD-B42A9A524711}" sibTransId="{0E781CEF-6C9D-4529-A1EA-9883C7CE898A}"/>
    <dgm:cxn modelId="{764AFD45-BCC1-443A-B3F7-B680FA24917A}" srcId="{856FB9DF-119F-4C8C-8ACC-49DDFCF7D8BA}" destId="{08FC5A19-B827-40BD-9A58-E5149182E1C3}" srcOrd="2" destOrd="0" parTransId="{0BE18B9F-81A5-428E-B43F-3180145C4593}" sibTransId="{1ED2C171-1891-4604-A421-4AFCD2A870AA}"/>
    <dgm:cxn modelId="{6D7DD44A-D854-4D8F-8254-689D496C7608}" type="presOf" srcId="{4F2BC457-6836-4C60-899A-99E0659CB6C2}" destId="{484BEA12-F6FB-4C57-8A16-2A0F81D7D245}" srcOrd="0" destOrd="0" presId="urn:microsoft.com/office/officeart/2005/8/layout/lProcess2"/>
    <dgm:cxn modelId="{01C19C70-1CBC-47E5-B799-AD9E6A7285DA}" srcId="{EB67B98D-1E7A-467C-BCFE-D7F2DA851B9B}" destId="{856FB9DF-119F-4C8C-8ACC-49DDFCF7D8BA}" srcOrd="0" destOrd="0" parTransId="{803ED6D1-4165-4474-B1A7-038E81512D86}" sibTransId="{BE4862A0-8906-4D58-8EBD-D3FE658380E9}"/>
    <dgm:cxn modelId="{8A7D988F-1421-4873-AAEE-335CE359D3FC}" srcId="{6AF11FED-A554-412B-BDFC-AC0A749DB48F}" destId="{02F0E5A3-EB7D-4C12-8F74-CA5107938242}" srcOrd="0" destOrd="0" parTransId="{048B02FB-2BEF-4F5F-8CFB-61FA05B68919}" sibTransId="{EC23CC33-9BF2-4E59-B396-8E0DF1E33752}"/>
    <dgm:cxn modelId="{ED643CCC-8842-47B7-935E-CC88E1FA3042}" srcId="{83AB20C5-F30A-4077-90E1-47A104E30151}" destId="{A3467A52-2299-4676-8325-AEDFC6BC0357}" srcOrd="0" destOrd="0" parTransId="{43E718A3-90CD-4AA8-ACC1-23597A57E01B}" sibTransId="{54030C4A-74B2-4AD8-84D7-F44BA16E731F}"/>
    <dgm:cxn modelId="{88FB852D-7FE4-4AFF-A376-8EC17797FBEC}" type="presOf" srcId="{0699AD0D-FAB9-4237-8D11-39D568090E5E}" destId="{5C84D317-A7AE-4B7F-AC38-05B44E307699}" srcOrd="0" destOrd="0" presId="urn:microsoft.com/office/officeart/2005/8/layout/lProcess2"/>
    <dgm:cxn modelId="{F2FD8F66-D428-4559-A40D-C6C777ADA3B7}" type="presOf" srcId="{71CDC3B5-E8D0-45FD-9B3A-256F17F4C7C3}" destId="{0EF84A46-0C8A-4BF5-960D-2FCF3D5E78E9}" srcOrd="0" destOrd="0" presId="urn:microsoft.com/office/officeart/2005/8/layout/lProcess2"/>
    <dgm:cxn modelId="{7030E520-EC4A-455D-BFB2-57FFD5F8A800}" srcId="{EB67B98D-1E7A-467C-BCFE-D7F2DA851B9B}" destId="{4F2BC457-6836-4C60-899A-99E0659CB6C2}" srcOrd="3" destOrd="0" parTransId="{49AC0832-8945-4B63-BD88-B1CBB03B9AED}" sibTransId="{A85598BD-435F-4B73-AF80-2965B57559F3}"/>
    <dgm:cxn modelId="{83515930-138B-492E-8FFF-AB8F8225F275}" type="presOf" srcId="{A3467A52-2299-4676-8325-AEDFC6BC0357}" destId="{EA739F2E-849F-44FB-8C36-F18277DD75AA}" srcOrd="0" destOrd="0" presId="urn:microsoft.com/office/officeart/2005/8/layout/lProcess2"/>
    <dgm:cxn modelId="{747A39F6-EB5D-476D-BF2D-1B78177D7495}" type="presOf" srcId="{8B989598-D132-4BD9-8038-83578997941B}" destId="{0633FA63-CC9F-4F98-B96D-F9BF5983C445}" srcOrd="0" destOrd="0" presId="urn:microsoft.com/office/officeart/2005/8/layout/lProcess2"/>
    <dgm:cxn modelId="{FB7A90B0-A68B-44D0-9710-B0A2A27269C4}" srcId="{6AF11FED-A554-412B-BDFC-AC0A749DB48F}" destId="{16F64ECC-FCDA-46C2-AB59-45464879EF8B}" srcOrd="1" destOrd="0" parTransId="{60FBCD2B-D4A0-44B0-A009-4B30D1EEAC4E}" sibTransId="{1D7CDC66-024C-495D-BA19-CFBB5C63C150}"/>
    <dgm:cxn modelId="{4371CCE5-B166-40CD-8B34-5B8CA06DC1AF}" srcId="{EB67B98D-1E7A-467C-BCFE-D7F2DA851B9B}" destId="{6AF11FED-A554-412B-BDFC-AC0A749DB48F}" srcOrd="2" destOrd="0" parTransId="{8CAD479C-A8E0-4453-AFA2-63C18C42D93E}" sibTransId="{0235D8CA-7A9E-4FD2-A84F-280F4576788F}"/>
    <dgm:cxn modelId="{DD8979BD-03F2-486F-824A-D94E5058BF0A}" type="presOf" srcId="{856FB9DF-119F-4C8C-8ACC-49DDFCF7D8BA}" destId="{21D09911-9862-4B0D-BE3D-6077F87CE667}" srcOrd="0" destOrd="0" presId="urn:microsoft.com/office/officeart/2005/8/layout/lProcess2"/>
    <dgm:cxn modelId="{928DB1B6-1273-401E-8939-8BCFE4E89373}" type="presOf" srcId="{D8665EB7-3E3F-4A1E-825E-D7FFF807BD6F}" destId="{55C90559-F171-46A8-AFB6-A953857994FC}" srcOrd="0" destOrd="0" presId="urn:microsoft.com/office/officeart/2005/8/layout/lProcess2"/>
    <dgm:cxn modelId="{BD336540-A9CB-469D-918D-0BCDC82A3E94}" type="presOf" srcId="{0EF21F49-4645-4F36-A928-0C062B14D148}" destId="{D755ECAA-6B32-4E0F-B974-87CCBC2A4C8D}" srcOrd="0" destOrd="0" presId="urn:microsoft.com/office/officeart/2005/8/layout/lProcess2"/>
    <dgm:cxn modelId="{07CFFF16-D60A-45E2-807C-B843377728FC}" type="presOf" srcId="{C40146EC-AA62-4C28-8C21-0B7F0E4EC475}" destId="{473BB7B1-B974-4A11-AB11-9E4F0B320B32}" srcOrd="0" destOrd="0" presId="urn:microsoft.com/office/officeart/2005/8/layout/lProcess2"/>
    <dgm:cxn modelId="{054D766A-06B5-478A-9A9F-E81E32D75CEC}" srcId="{856FB9DF-119F-4C8C-8ACC-49DDFCF7D8BA}" destId="{0EF21F49-4645-4F36-A928-0C062B14D148}" srcOrd="1" destOrd="0" parTransId="{01E9D971-C12F-4E0B-8F7F-2CB6AA201B47}" sibTransId="{CC86F1C7-BEB7-4E10-B0BB-8AF945917D4C}"/>
    <dgm:cxn modelId="{FD6BB90E-CC7E-4269-82A1-75B3E7AF953C}" type="presOf" srcId="{08FC5A19-B827-40BD-9A58-E5149182E1C3}" destId="{E67B6B62-1916-4AFF-80F1-F2E817D36B57}" srcOrd="0" destOrd="0" presId="urn:microsoft.com/office/officeart/2005/8/layout/lProcess2"/>
    <dgm:cxn modelId="{87A48EC6-8D7B-4493-899C-2E2356115A37}" type="presOf" srcId="{6AF11FED-A554-412B-BDFC-AC0A749DB48F}" destId="{8051D3E4-AAD2-4ECA-B057-2FF2FAA8021A}" srcOrd="0" destOrd="0" presId="urn:microsoft.com/office/officeart/2005/8/layout/lProcess2"/>
    <dgm:cxn modelId="{254A2DD2-1CF6-41AD-A808-BCC77DD7003C}" srcId="{4F2BC457-6836-4C60-899A-99E0659CB6C2}" destId="{6A7956CC-8B5D-452B-805D-2E959D7B7DF5}" srcOrd="0" destOrd="0" parTransId="{175E25AB-804F-4883-AE12-25B331DB06E6}" sibTransId="{205E133F-DB42-41DE-B3E0-F3D555060A34}"/>
    <dgm:cxn modelId="{67959D2F-F7C9-4E41-9324-CC181E852A60}" type="presOf" srcId="{E5396B60-653A-40E0-89C4-DDA12DD07AD2}" destId="{6C4F5E05-6C8C-4C54-BA73-431A54837A1E}" srcOrd="0" destOrd="0" presId="urn:microsoft.com/office/officeart/2005/8/layout/lProcess2"/>
    <dgm:cxn modelId="{C24A2897-1AA7-4AA5-97C1-C867ED95E09A}" type="presOf" srcId="{84906516-24E2-4052-8E24-DA9EFC562DF8}" destId="{F9C3D542-70C8-4233-8BD7-34709A9D5E8E}" srcOrd="0" destOrd="0" presId="urn:microsoft.com/office/officeart/2005/8/layout/lProcess2"/>
    <dgm:cxn modelId="{40190608-3B41-455A-8FDE-1D839D9EA18F}" type="presOf" srcId="{4F2BC457-6836-4C60-899A-99E0659CB6C2}" destId="{A588F023-4A51-4D4C-B2A4-0E2828411392}" srcOrd="1" destOrd="0" presId="urn:microsoft.com/office/officeart/2005/8/layout/lProcess2"/>
    <dgm:cxn modelId="{250C44E9-14DF-4066-8A46-BA552679C790}" type="presOf" srcId="{287224DE-71CB-4CFB-8F81-12B3CA1AE6DE}" destId="{3109401D-31E4-47F4-9FC9-609E066B5E9F}" srcOrd="0" destOrd="0" presId="urn:microsoft.com/office/officeart/2005/8/layout/lProcess2"/>
    <dgm:cxn modelId="{853A72F6-008F-4D0C-9B4F-288218782E45}" srcId="{4F2BC457-6836-4C60-899A-99E0659CB6C2}" destId="{C80A8720-7FB2-45F8-8983-B7550C1071F3}" srcOrd="2" destOrd="0" parTransId="{28A8C9BF-4B20-43C0-8A06-9364F70DCEFD}" sibTransId="{86ADADB7-C761-47D7-BB32-5B4BEDCEF1A2}"/>
    <dgm:cxn modelId="{EB77F29F-989C-4C59-BF7A-575427E31353}" type="presParOf" srcId="{EC277E16-CF4A-4277-AD69-8C0C64F6D5F7}" destId="{BD10A972-4C97-4995-890D-7213918BBFB9}" srcOrd="0" destOrd="0" presId="urn:microsoft.com/office/officeart/2005/8/layout/lProcess2"/>
    <dgm:cxn modelId="{7140A4EF-C9D3-4542-B932-A3EECC963009}" type="presParOf" srcId="{BD10A972-4C97-4995-890D-7213918BBFB9}" destId="{21D09911-9862-4B0D-BE3D-6077F87CE667}" srcOrd="0" destOrd="0" presId="urn:microsoft.com/office/officeart/2005/8/layout/lProcess2"/>
    <dgm:cxn modelId="{07E34238-C7A1-45DD-8A9A-956EFB59380E}" type="presParOf" srcId="{BD10A972-4C97-4995-890D-7213918BBFB9}" destId="{8FDAFDD1-DFC4-42EE-9028-2FA74658485A}" srcOrd="1" destOrd="0" presId="urn:microsoft.com/office/officeart/2005/8/layout/lProcess2"/>
    <dgm:cxn modelId="{E176E5E1-BE73-4AE5-870D-6ABF0338D9B1}" type="presParOf" srcId="{BD10A972-4C97-4995-890D-7213918BBFB9}" destId="{17B40E73-3CF3-4895-902C-328E84FBC922}" srcOrd="2" destOrd="0" presId="urn:microsoft.com/office/officeart/2005/8/layout/lProcess2"/>
    <dgm:cxn modelId="{B36C7B90-9381-4958-8AC3-A3D8D0691FC5}" type="presParOf" srcId="{17B40E73-3CF3-4895-902C-328E84FBC922}" destId="{8872320C-1C6B-485B-8556-192B8F02B921}" srcOrd="0" destOrd="0" presId="urn:microsoft.com/office/officeart/2005/8/layout/lProcess2"/>
    <dgm:cxn modelId="{C744508B-4368-4D40-AD05-86ECC006952D}" type="presParOf" srcId="{8872320C-1C6B-485B-8556-192B8F02B921}" destId="{6C4F5E05-6C8C-4C54-BA73-431A54837A1E}" srcOrd="0" destOrd="0" presId="urn:microsoft.com/office/officeart/2005/8/layout/lProcess2"/>
    <dgm:cxn modelId="{6536276E-BEF9-4280-8ED4-74442DBBC7FE}" type="presParOf" srcId="{8872320C-1C6B-485B-8556-192B8F02B921}" destId="{EC0449C4-D30C-45A7-8989-A511F7E9EFBC}" srcOrd="1" destOrd="0" presId="urn:microsoft.com/office/officeart/2005/8/layout/lProcess2"/>
    <dgm:cxn modelId="{C1B0532D-C43A-4151-8044-F5DA802985FE}" type="presParOf" srcId="{8872320C-1C6B-485B-8556-192B8F02B921}" destId="{D755ECAA-6B32-4E0F-B974-87CCBC2A4C8D}" srcOrd="2" destOrd="0" presId="urn:microsoft.com/office/officeart/2005/8/layout/lProcess2"/>
    <dgm:cxn modelId="{36813112-78B1-4485-9DA8-BADE92409541}" type="presParOf" srcId="{8872320C-1C6B-485B-8556-192B8F02B921}" destId="{C4165EA4-5766-4A8D-9762-0ADEBDEB396D}" srcOrd="3" destOrd="0" presId="urn:microsoft.com/office/officeart/2005/8/layout/lProcess2"/>
    <dgm:cxn modelId="{8120A928-EE40-4A99-A1F5-8FD3CF0E31C1}" type="presParOf" srcId="{8872320C-1C6B-485B-8556-192B8F02B921}" destId="{E67B6B62-1916-4AFF-80F1-F2E817D36B57}" srcOrd="4" destOrd="0" presId="urn:microsoft.com/office/officeart/2005/8/layout/lProcess2"/>
    <dgm:cxn modelId="{BB2BE0FE-7FDA-4617-BFE1-3C459916CF53}" type="presParOf" srcId="{8872320C-1C6B-485B-8556-192B8F02B921}" destId="{3AE48C20-DF45-4BDF-AEA1-6776D4001572}" srcOrd="5" destOrd="0" presId="urn:microsoft.com/office/officeart/2005/8/layout/lProcess2"/>
    <dgm:cxn modelId="{D5600B02-27AF-4FDB-835D-527EF8BB5749}" type="presParOf" srcId="{8872320C-1C6B-485B-8556-192B8F02B921}" destId="{0EF84A46-0C8A-4BF5-960D-2FCF3D5E78E9}" srcOrd="6" destOrd="0" presId="urn:microsoft.com/office/officeart/2005/8/layout/lProcess2"/>
    <dgm:cxn modelId="{4C88B957-90F4-4FBB-923D-50D7B1D7A94A}" type="presParOf" srcId="{EC277E16-CF4A-4277-AD69-8C0C64F6D5F7}" destId="{7E3DFECF-2E7C-4F5A-A233-B147395410DD}" srcOrd="1" destOrd="0" presId="urn:microsoft.com/office/officeart/2005/8/layout/lProcess2"/>
    <dgm:cxn modelId="{F50D614C-A535-42E6-A02F-CFC815DE9791}" type="presParOf" srcId="{EC277E16-CF4A-4277-AD69-8C0C64F6D5F7}" destId="{1461B258-5F08-47A4-836A-80F2A6751A9E}" srcOrd="2" destOrd="0" presId="urn:microsoft.com/office/officeart/2005/8/layout/lProcess2"/>
    <dgm:cxn modelId="{ECC1B93D-DD15-4912-B56A-34F9D059E288}" type="presParOf" srcId="{1461B258-5F08-47A4-836A-80F2A6751A9E}" destId="{7F1E7989-E2D3-49F6-86D3-6EB1F011DF96}" srcOrd="0" destOrd="0" presId="urn:microsoft.com/office/officeart/2005/8/layout/lProcess2"/>
    <dgm:cxn modelId="{BB44F13F-18A6-4F89-81B0-863E244AF90D}" type="presParOf" srcId="{1461B258-5F08-47A4-836A-80F2A6751A9E}" destId="{335D1DC6-7FF0-4673-ACB1-D2AD9F3ABB8A}" srcOrd="1" destOrd="0" presId="urn:microsoft.com/office/officeart/2005/8/layout/lProcess2"/>
    <dgm:cxn modelId="{EB8CCAE1-CCEB-4CDC-AFEB-49A66F757AC0}" type="presParOf" srcId="{1461B258-5F08-47A4-836A-80F2A6751A9E}" destId="{5712F3D0-BD2E-44EC-9799-04189BEE2743}" srcOrd="2" destOrd="0" presId="urn:microsoft.com/office/officeart/2005/8/layout/lProcess2"/>
    <dgm:cxn modelId="{C110E463-828A-4924-9AEC-F93D2F73D0AF}" type="presParOf" srcId="{5712F3D0-BD2E-44EC-9799-04189BEE2743}" destId="{91D843AD-6B36-4592-BE5A-61EFB85C866D}" srcOrd="0" destOrd="0" presId="urn:microsoft.com/office/officeart/2005/8/layout/lProcess2"/>
    <dgm:cxn modelId="{EB7FDFE8-B50F-4C90-9CB1-B7D81F97FD0E}" type="presParOf" srcId="{91D843AD-6B36-4592-BE5A-61EFB85C866D}" destId="{EA739F2E-849F-44FB-8C36-F18277DD75AA}" srcOrd="0" destOrd="0" presId="urn:microsoft.com/office/officeart/2005/8/layout/lProcess2"/>
    <dgm:cxn modelId="{26C3E3CC-C777-45C5-8506-48BB2BB4BA15}" type="presParOf" srcId="{91D843AD-6B36-4592-BE5A-61EFB85C866D}" destId="{BFA263C0-2EC9-4FCB-B82D-39B6264D2D03}" srcOrd="1" destOrd="0" presId="urn:microsoft.com/office/officeart/2005/8/layout/lProcess2"/>
    <dgm:cxn modelId="{999F6D13-71FC-497F-8DCA-C551637B2F0C}" type="presParOf" srcId="{91D843AD-6B36-4592-BE5A-61EFB85C866D}" destId="{0C93BBD9-16D1-4368-94A6-439CEF30E9BD}" srcOrd="2" destOrd="0" presId="urn:microsoft.com/office/officeart/2005/8/layout/lProcess2"/>
    <dgm:cxn modelId="{65238772-D48A-44F1-AF44-C2385486547F}" type="presParOf" srcId="{91D843AD-6B36-4592-BE5A-61EFB85C866D}" destId="{5ACBFD79-55FD-4100-B598-1857E1B910BF}" srcOrd="3" destOrd="0" presId="urn:microsoft.com/office/officeart/2005/8/layout/lProcess2"/>
    <dgm:cxn modelId="{4776E148-6008-4D10-A942-EB9F04474429}" type="presParOf" srcId="{91D843AD-6B36-4592-BE5A-61EFB85C866D}" destId="{5C84D317-A7AE-4B7F-AC38-05B44E307699}" srcOrd="4" destOrd="0" presId="urn:microsoft.com/office/officeart/2005/8/layout/lProcess2"/>
    <dgm:cxn modelId="{E09DB156-BBC3-4CFF-99BA-E00E17B7FAE5}" type="presParOf" srcId="{91D843AD-6B36-4592-BE5A-61EFB85C866D}" destId="{E66985AE-48D6-4694-9526-66DBA3F9B1CB}" srcOrd="5" destOrd="0" presId="urn:microsoft.com/office/officeart/2005/8/layout/lProcess2"/>
    <dgm:cxn modelId="{9383124B-1DFD-418A-921E-649248863AD0}" type="presParOf" srcId="{91D843AD-6B36-4592-BE5A-61EFB85C866D}" destId="{0633FA63-CC9F-4F98-B96D-F9BF5983C445}" srcOrd="6" destOrd="0" presId="urn:microsoft.com/office/officeart/2005/8/layout/lProcess2"/>
    <dgm:cxn modelId="{19A79CE0-979E-4885-9167-786237DF5BCB}" type="presParOf" srcId="{EC277E16-CF4A-4277-AD69-8C0C64F6D5F7}" destId="{57C517FE-7DB2-4917-B5C3-012783A34C53}" srcOrd="3" destOrd="0" presId="urn:microsoft.com/office/officeart/2005/8/layout/lProcess2"/>
    <dgm:cxn modelId="{0D2E2584-033B-420A-82B5-5EA5D2921510}" type="presParOf" srcId="{EC277E16-CF4A-4277-AD69-8C0C64F6D5F7}" destId="{75E7A0D9-621D-4F0F-ABEB-6051A81FDFF6}" srcOrd="4" destOrd="0" presId="urn:microsoft.com/office/officeart/2005/8/layout/lProcess2"/>
    <dgm:cxn modelId="{EC0305DE-930D-40B5-9C02-7DA4A57DFFC7}" type="presParOf" srcId="{75E7A0D9-621D-4F0F-ABEB-6051A81FDFF6}" destId="{8051D3E4-AAD2-4ECA-B057-2FF2FAA8021A}" srcOrd="0" destOrd="0" presId="urn:microsoft.com/office/officeart/2005/8/layout/lProcess2"/>
    <dgm:cxn modelId="{791798EF-C68F-4EB1-BFDA-6CDA35D9FB8D}" type="presParOf" srcId="{75E7A0D9-621D-4F0F-ABEB-6051A81FDFF6}" destId="{6A283F21-EF37-4741-8E83-1AA5F75140C4}" srcOrd="1" destOrd="0" presId="urn:microsoft.com/office/officeart/2005/8/layout/lProcess2"/>
    <dgm:cxn modelId="{6EE42569-32A6-4733-A980-87494D7AD230}" type="presParOf" srcId="{75E7A0D9-621D-4F0F-ABEB-6051A81FDFF6}" destId="{0B641CB5-871B-4935-B7DC-D6BF02047678}" srcOrd="2" destOrd="0" presId="urn:microsoft.com/office/officeart/2005/8/layout/lProcess2"/>
    <dgm:cxn modelId="{0BCBD81F-42C3-4BBC-86C6-BB091F7600F8}" type="presParOf" srcId="{0B641CB5-871B-4935-B7DC-D6BF02047678}" destId="{694E8B3F-1A4E-46EC-9C22-A6F9354E257C}" srcOrd="0" destOrd="0" presId="urn:microsoft.com/office/officeart/2005/8/layout/lProcess2"/>
    <dgm:cxn modelId="{15B9773E-968B-4ADA-8073-DFAE6BBBD2DE}" type="presParOf" srcId="{694E8B3F-1A4E-46EC-9C22-A6F9354E257C}" destId="{D3149ECA-5BE7-4C42-979C-C0FC5FD19CA7}" srcOrd="0" destOrd="0" presId="urn:microsoft.com/office/officeart/2005/8/layout/lProcess2"/>
    <dgm:cxn modelId="{EC350B6E-C4E5-4B77-BD7A-4F07DB72709B}" type="presParOf" srcId="{694E8B3F-1A4E-46EC-9C22-A6F9354E257C}" destId="{B9742FE2-0E66-4873-AE2E-FC9BBEE6C5D9}" srcOrd="1" destOrd="0" presId="urn:microsoft.com/office/officeart/2005/8/layout/lProcess2"/>
    <dgm:cxn modelId="{BBF5B2B6-FF3C-4EA5-A0E1-613803F2F2C0}" type="presParOf" srcId="{694E8B3F-1A4E-46EC-9C22-A6F9354E257C}" destId="{E80D6EFF-7C96-4A6C-AAF2-4404EAF6D2AB}" srcOrd="2" destOrd="0" presId="urn:microsoft.com/office/officeart/2005/8/layout/lProcess2"/>
    <dgm:cxn modelId="{09699B59-F503-4BEA-AD7F-EDD95569D4E2}" type="presParOf" srcId="{694E8B3F-1A4E-46EC-9C22-A6F9354E257C}" destId="{1FB9FB47-64E3-4E5A-B835-D630B67CFBCD}" srcOrd="3" destOrd="0" presId="urn:microsoft.com/office/officeart/2005/8/layout/lProcess2"/>
    <dgm:cxn modelId="{84751464-24ED-4C65-A48E-4B7FC46D28E1}" type="presParOf" srcId="{694E8B3F-1A4E-46EC-9C22-A6F9354E257C}" destId="{F9C3D542-70C8-4233-8BD7-34709A9D5E8E}" srcOrd="4" destOrd="0" presId="urn:microsoft.com/office/officeart/2005/8/layout/lProcess2"/>
    <dgm:cxn modelId="{F9F41D38-B181-43F2-8963-587533CCE8F9}" type="presParOf" srcId="{694E8B3F-1A4E-46EC-9C22-A6F9354E257C}" destId="{08A47D0A-F211-411F-BDF2-6BD5A9C83B47}" srcOrd="5" destOrd="0" presId="urn:microsoft.com/office/officeart/2005/8/layout/lProcess2"/>
    <dgm:cxn modelId="{CF86FFBA-15A4-44BF-8343-27E1EB024F21}" type="presParOf" srcId="{694E8B3F-1A4E-46EC-9C22-A6F9354E257C}" destId="{55C90559-F171-46A8-AFB6-A953857994FC}" srcOrd="6" destOrd="0" presId="urn:microsoft.com/office/officeart/2005/8/layout/lProcess2"/>
    <dgm:cxn modelId="{FBCC54C2-356D-4968-BF70-189DDA6B1121}" type="presParOf" srcId="{EC277E16-CF4A-4277-AD69-8C0C64F6D5F7}" destId="{7609E6D2-C575-439A-909A-DCE5472BF442}" srcOrd="5" destOrd="0" presId="urn:microsoft.com/office/officeart/2005/8/layout/lProcess2"/>
    <dgm:cxn modelId="{A72F346E-EBA4-4821-833D-BE08A9B69B20}" type="presParOf" srcId="{EC277E16-CF4A-4277-AD69-8C0C64F6D5F7}" destId="{09A96D2C-DC5C-4429-9685-70CEB5A715EC}" srcOrd="6" destOrd="0" presId="urn:microsoft.com/office/officeart/2005/8/layout/lProcess2"/>
    <dgm:cxn modelId="{BEEEAECE-AB1D-4CE3-AD77-F8A4B6A90997}" type="presParOf" srcId="{09A96D2C-DC5C-4429-9685-70CEB5A715EC}" destId="{484BEA12-F6FB-4C57-8A16-2A0F81D7D245}" srcOrd="0" destOrd="0" presId="urn:microsoft.com/office/officeart/2005/8/layout/lProcess2"/>
    <dgm:cxn modelId="{FC540E8C-151A-4ADF-8E44-1230EF17B099}" type="presParOf" srcId="{09A96D2C-DC5C-4429-9685-70CEB5A715EC}" destId="{A588F023-4A51-4D4C-B2A4-0E2828411392}" srcOrd="1" destOrd="0" presId="urn:microsoft.com/office/officeart/2005/8/layout/lProcess2"/>
    <dgm:cxn modelId="{E2013C91-46B2-410F-B9CB-DED770FA34FB}" type="presParOf" srcId="{09A96D2C-DC5C-4429-9685-70CEB5A715EC}" destId="{509C9D4D-5BAC-4EE9-B29E-993F290F8048}" srcOrd="2" destOrd="0" presId="urn:microsoft.com/office/officeart/2005/8/layout/lProcess2"/>
    <dgm:cxn modelId="{973AFE6D-0319-4738-9018-60CD15A4280C}" type="presParOf" srcId="{509C9D4D-5BAC-4EE9-B29E-993F290F8048}" destId="{333ADF15-6F45-417F-9EC6-8D4602A5B717}" srcOrd="0" destOrd="0" presId="urn:microsoft.com/office/officeart/2005/8/layout/lProcess2"/>
    <dgm:cxn modelId="{4F06DCAF-42C2-4567-A296-7194AB55650D}" type="presParOf" srcId="{333ADF15-6F45-417F-9EC6-8D4602A5B717}" destId="{D4EE4FDE-6D9B-444E-928A-4CF876EC3EDD}" srcOrd="0" destOrd="0" presId="urn:microsoft.com/office/officeart/2005/8/layout/lProcess2"/>
    <dgm:cxn modelId="{69614318-E8D8-4CAE-8255-446BD3C69BCD}" type="presParOf" srcId="{333ADF15-6F45-417F-9EC6-8D4602A5B717}" destId="{E3ED2D0E-3D92-489A-864E-1914FCFA97F7}" srcOrd="1" destOrd="0" presId="urn:microsoft.com/office/officeart/2005/8/layout/lProcess2"/>
    <dgm:cxn modelId="{7BD4E77D-C535-4929-BA07-11ADCCF6558D}" type="presParOf" srcId="{333ADF15-6F45-417F-9EC6-8D4602A5B717}" destId="{473BB7B1-B974-4A11-AB11-9E4F0B320B32}" srcOrd="2" destOrd="0" presId="urn:microsoft.com/office/officeart/2005/8/layout/lProcess2"/>
    <dgm:cxn modelId="{958A8B34-7141-43A8-8BD5-531957DF7419}" type="presParOf" srcId="{333ADF15-6F45-417F-9EC6-8D4602A5B717}" destId="{E2BCA46C-187F-4A4D-A2E3-FBA35EFF2103}" srcOrd="3" destOrd="0" presId="urn:microsoft.com/office/officeart/2005/8/layout/lProcess2"/>
    <dgm:cxn modelId="{C04FD7AD-3706-4E84-9C2C-4D65545908C9}" type="presParOf" srcId="{333ADF15-6F45-417F-9EC6-8D4602A5B717}" destId="{041FCAD1-5615-488F-BB95-139EC89D3C40}" srcOrd="4" destOrd="0" presId="urn:microsoft.com/office/officeart/2005/8/layout/lProcess2"/>
    <dgm:cxn modelId="{7C955DF6-1820-47B1-AB47-AC759EB832C1}" type="presParOf" srcId="{333ADF15-6F45-417F-9EC6-8D4602A5B717}" destId="{473197FC-C7EF-468D-A837-B0F53E1CC81E}" srcOrd="5" destOrd="0" presId="urn:microsoft.com/office/officeart/2005/8/layout/lProcess2"/>
    <dgm:cxn modelId="{579BA0FA-92B9-43FF-B793-F7C93054D863}" type="presParOf" srcId="{333ADF15-6F45-417F-9EC6-8D4602A5B717}" destId="{3109401D-31E4-47F4-9FC9-609E066B5E9F}" srcOrd="6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EB67B98D-1E7A-467C-BCFE-D7F2DA851B9B}" type="doc">
      <dgm:prSet loTypeId="urn:microsoft.com/office/officeart/2005/8/layout/lProcess2" loCatId="relationship" qsTypeId="urn:microsoft.com/office/officeart/2005/8/quickstyle/simple3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856FB9DF-119F-4C8C-8ACC-49DDFCF7D8BA}">
      <dgm:prSet phldrT="[Текст]" custT="1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ru-RU" sz="2000" dirty="0" smtClean="0"/>
            <a:t>Наименование показателя</a:t>
          </a:r>
          <a:endParaRPr lang="ru-RU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03ED6D1-4165-4474-B1A7-038E81512D86}" type="parTrans" cxnId="{01C19C70-1CBC-47E5-B799-AD9E6A7285DA}">
      <dgm:prSet/>
      <dgm:spPr/>
      <dgm:t>
        <a:bodyPr/>
        <a:lstStyle/>
        <a:p>
          <a:endParaRPr lang="ru-RU" sz="2400"/>
        </a:p>
      </dgm:t>
    </dgm:pt>
    <dgm:pt modelId="{BE4862A0-8906-4D58-8EBD-D3FE658380E9}" type="sibTrans" cxnId="{01C19C70-1CBC-47E5-B799-AD9E6A7285DA}">
      <dgm:prSet/>
      <dgm:spPr/>
      <dgm:t>
        <a:bodyPr/>
        <a:lstStyle/>
        <a:p>
          <a:endParaRPr lang="ru-RU" sz="2400"/>
        </a:p>
      </dgm:t>
    </dgm:pt>
    <dgm:pt modelId="{300143B5-43B3-4204-B376-3FB4B942D2AC}">
      <dgm:prSet phldrT="[Текст]" custT="1"/>
      <dgm:spPr>
        <a:scene3d>
          <a:camera prst="orthographicFront"/>
          <a:lightRig rig="flat" dir="t"/>
        </a:scene3d>
        <a:sp3d prstMaterial="dkEdge">
          <a:bevelT w="8200" h="38100"/>
        </a:sp3d>
      </dgm:spPr>
      <dgm:t>
        <a:bodyPr/>
        <a:lstStyle/>
        <a:p>
          <a:r>
            <a:rPr lang="ru-RU" sz="1100" dirty="0" smtClean="0"/>
            <a:t>Повышение уровня удовлетворенности граждан ЗАТО Северск качеством предоставления государственных услуг в сфере культуры, %</a:t>
          </a:r>
          <a:r>
            <a:rPr kumimoji="0" lang="ru-RU" alt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rPr>
            <a:t>.</a:t>
          </a:r>
          <a:endParaRPr lang="ru-RU" sz="1100" dirty="0">
            <a:latin typeface="Times New Roman" pitchFamily="18" charset="0"/>
            <a:cs typeface="Times New Roman" pitchFamily="18" charset="0"/>
          </a:endParaRPr>
        </a:p>
      </dgm:t>
    </dgm:pt>
    <dgm:pt modelId="{111A0CA6-E1BC-46C0-B6DE-6053C18C1115}" type="parTrans" cxnId="{679D9BDF-96E7-4ECD-B37C-9DECC13BA3AA}">
      <dgm:prSet/>
      <dgm:spPr/>
      <dgm:t>
        <a:bodyPr/>
        <a:lstStyle/>
        <a:p>
          <a:endParaRPr lang="ru-RU" sz="2400"/>
        </a:p>
      </dgm:t>
    </dgm:pt>
    <dgm:pt modelId="{314A0057-A16D-459D-AF5D-5545000316E7}" type="sibTrans" cxnId="{679D9BDF-96E7-4ECD-B37C-9DECC13BA3AA}">
      <dgm:prSet/>
      <dgm:spPr/>
      <dgm:t>
        <a:bodyPr/>
        <a:lstStyle/>
        <a:p>
          <a:endParaRPr lang="ru-RU" sz="2400"/>
        </a:p>
      </dgm:t>
    </dgm:pt>
    <dgm:pt modelId="{9C1104A1-959C-4BF1-8299-50E12A563C06}">
      <dgm:prSet phldrT="[Текст]" custT="1"/>
      <dgm:spPr>
        <a:scene3d>
          <a:camera prst="orthographicFront"/>
          <a:lightRig rig="flat" dir="t"/>
        </a:scene3d>
        <a:sp3d prstMaterial="dkEdge">
          <a:bevelT w="8200" h="38100"/>
        </a:sp3d>
      </dgm:spPr>
      <dgm:t>
        <a:bodyPr/>
        <a:lstStyle/>
        <a:p>
          <a:r>
            <a:rPr kumimoji="0" lang="ru-RU" alt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90</a:t>
          </a:r>
          <a:endParaRPr lang="ru-RU" sz="2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CA451BE-AA00-47A8-9F3C-E31ADEA525D6}" type="parTrans" cxnId="{D72F9918-549E-47D6-A0CA-B2DF1F7CE968}">
      <dgm:prSet/>
      <dgm:spPr/>
      <dgm:t>
        <a:bodyPr/>
        <a:lstStyle/>
        <a:p>
          <a:endParaRPr lang="ru-RU" sz="2400"/>
        </a:p>
      </dgm:t>
    </dgm:pt>
    <dgm:pt modelId="{BA19C486-4806-4CC0-B5BB-04342435CE81}" type="sibTrans" cxnId="{D72F9918-549E-47D6-A0CA-B2DF1F7CE968}">
      <dgm:prSet/>
      <dgm:spPr/>
      <dgm:t>
        <a:bodyPr/>
        <a:lstStyle/>
        <a:p>
          <a:endParaRPr lang="ru-RU" sz="2400"/>
        </a:p>
      </dgm:t>
    </dgm:pt>
    <dgm:pt modelId="{6AF11FED-A554-412B-BDFC-AC0A749DB48F}">
      <dgm:prSet phldrT="[Текст]" custT="1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ru-RU" sz="2000" dirty="0" smtClean="0"/>
            <a:t>Фактическая      за 3 месяцев  2018 года</a:t>
          </a:r>
          <a:endParaRPr lang="ru-RU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CAD479C-A8E0-4453-AFA2-63C18C42D93E}" type="parTrans" cxnId="{4371CCE5-B166-40CD-8B34-5B8CA06DC1AF}">
      <dgm:prSet/>
      <dgm:spPr/>
      <dgm:t>
        <a:bodyPr/>
        <a:lstStyle/>
        <a:p>
          <a:endParaRPr lang="ru-RU" sz="2400"/>
        </a:p>
      </dgm:t>
    </dgm:pt>
    <dgm:pt modelId="{0235D8CA-7A9E-4FD2-A84F-280F4576788F}" type="sibTrans" cxnId="{4371CCE5-B166-40CD-8B34-5B8CA06DC1AF}">
      <dgm:prSet/>
      <dgm:spPr/>
      <dgm:t>
        <a:bodyPr/>
        <a:lstStyle/>
        <a:p>
          <a:endParaRPr lang="ru-RU" sz="2400"/>
        </a:p>
      </dgm:t>
    </dgm:pt>
    <dgm:pt modelId="{02F0E5A3-EB7D-4C12-8F74-CA5107938242}">
      <dgm:prSet phldrT="[Текст]" custT="1"/>
      <dgm:spPr>
        <a:scene3d>
          <a:camera prst="orthographicFront"/>
          <a:lightRig rig="flat" dir="t"/>
        </a:scene3d>
        <a:sp3d prstMaterial="dkEdge">
          <a:bevelT w="8200" h="38100"/>
        </a:sp3d>
      </dgm:spPr>
      <dgm:t>
        <a:bodyPr/>
        <a:lstStyle/>
        <a:p>
          <a:r>
            <a:rPr lang="ru-RU" sz="2400" dirty="0" smtClean="0">
              <a:latin typeface="Arial" panose="020B0604020202020204" pitchFamily="34" charset="0"/>
              <a:cs typeface="Arial" panose="020B0604020202020204" pitchFamily="34" charset="0"/>
            </a:rPr>
            <a:t>90</a:t>
          </a:r>
          <a:endParaRPr lang="ru-RU" sz="2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48B02FB-2BEF-4F5F-8CFB-61FA05B68919}" type="parTrans" cxnId="{8A7D988F-1421-4873-AAEE-335CE359D3FC}">
      <dgm:prSet/>
      <dgm:spPr/>
      <dgm:t>
        <a:bodyPr/>
        <a:lstStyle/>
        <a:p>
          <a:endParaRPr lang="ru-RU" sz="2400"/>
        </a:p>
      </dgm:t>
    </dgm:pt>
    <dgm:pt modelId="{EC23CC33-9BF2-4E59-B396-8E0DF1E33752}" type="sibTrans" cxnId="{8A7D988F-1421-4873-AAEE-335CE359D3FC}">
      <dgm:prSet/>
      <dgm:spPr/>
      <dgm:t>
        <a:bodyPr/>
        <a:lstStyle/>
        <a:p>
          <a:endParaRPr lang="ru-RU" sz="2400"/>
        </a:p>
      </dgm:t>
    </dgm:pt>
    <dgm:pt modelId="{4F2BC457-6836-4C60-899A-99E0659CB6C2}">
      <dgm:prSet phldrT="[Текст]" custT="1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ru-RU" sz="2000" dirty="0" smtClean="0"/>
            <a:t>Процент исполнения, %</a:t>
          </a:r>
          <a:endParaRPr lang="ru-RU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9AC0832-8945-4B63-BD88-B1CBB03B9AED}" type="parTrans" cxnId="{7030E520-EC4A-455D-BFB2-57FFD5F8A800}">
      <dgm:prSet/>
      <dgm:spPr/>
      <dgm:t>
        <a:bodyPr/>
        <a:lstStyle/>
        <a:p>
          <a:endParaRPr lang="ru-RU" sz="2400"/>
        </a:p>
      </dgm:t>
    </dgm:pt>
    <dgm:pt modelId="{A85598BD-435F-4B73-AF80-2965B57559F3}" type="sibTrans" cxnId="{7030E520-EC4A-455D-BFB2-57FFD5F8A800}">
      <dgm:prSet/>
      <dgm:spPr/>
      <dgm:t>
        <a:bodyPr/>
        <a:lstStyle/>
        <a:p>
          <a:endParaRPr lang="ru-RU" sz="2400"/>
        </a:p>
      </dgm:t>
    </dgm:pt>
    <dgm:pt modelId="{6A7956CC-8B5D-452B-805D-2E959D7B7DF5}">
      <dgm:prSet phldrT="[Текст]" custT="1"/>
      <dgm:spPr>
        <a:scene3d>
          <a:camera prst="orthographicFront"/>
          <a:lightRig rig="flat" dir="t"/>
        </a:scene3d>
        <a:sp3d prstMaterial="dkEdge">
          <a:bevelT w="8200" h="38100"/>
        </a:sp3d>
      </dgm:spPr>
      <dgm:t>
        <a:bodyPr/>
        <a:lstStyle/>
        <a:p>
          <a:r>
            <a:rPr lang="ru-RU" sz="2400" dirty="0" smtClean="0">
              <a:latin typeface="Arial" panose="020B0604020202020204" pitchFamily="34" charset="0"/>
              <a:cs typeface="Arial" panose="020B0604020202020204" pitchFamily="34" charset="0"/>
            </a:rPr>
            <a:t>100</a:t>
          </a:r>
          <a:endParaRPr lang="ru-RU" sz="2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75E25AB-804F-4883-AE12-25B331DB06E6}" type="parTrans" cxnId="{254A2DD2-1CF6-41AD-A808-BCC77DD7003C}">
      <dgm:prSet/>
      <dgm:spPr/>
      <dgm:t>
        <a:bodyPr/>
        <a:lstStyle/>
        <a:p>
          <a:endParaRPr lang="ru-RU" sz="2400"/>
        </a:p>
      </dgm:t>
    </dgm:pt>
    <dgm:pt modelId="{205E133F-DB42-41DE-B3E0-F3D555060A34}" type="sibTrans" cxnId="{254A2DD2-1CF6-41AD-A808-BCC77DD7003C}">
      <dgm:prSet/>
      <dgm:spPr/>
      <dgm:t>
        <a:bodyPr/>
        <a:lstStyle/>
        <a:p>
          <a:endParaRPr lang="ru-RU" sz="2400"/>
        </a:p>
      </dgm:t>
    </dgm:pt>
    <dgm:pt modelId="{342DA8BC-236C-44ED-8771-EDEEBFFD5594}">
      <dgm:prSet phldrT="[Текст]" custT="1"/>
      <dgm:spPr>
        <a:scene3d>
          <a:camera prst="orthographicFront"/>
          <a:lightRig rig="flat" dir="t"/>
        </a:scene3d>
        <a:sp3d prstMaterial="dkEdge">
          <a:bevelT w="8200" h="38100"/>
        </a:sp3d>
      </dgm:spPr>
      <dgm:t>
        <a:bodyPr/>
        <a:lstStyle/>
        <a:p>
          <a:pPr rtl="0"/>
          <a:r>
            <a:rPr kumimoji="0" lang="ru-RU" alt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rPr>
            <a:t>Увеличение количества предоставляемых дополнительных услуг учреждениями культуры, % к 2012 году </a:t>
          </a:r>
          <a:endParaRPr lang="ru-RU" sz="1100" dirty="0">
            <a:latin typeface="Times New Roman" pitchFamily="18" charset="0"/>
            <a:cs typeface="Times New Roman" pitchFamily="18" charset="0"/>
          </a:endParaRPr>
        </a:p>
      </dgm:t>
    </dgm:pt>
    <dgm:pt modelId="{25CB5C00-B9AC-4B31-9DBD-47DF0432964D}" type="parTrans" cxnId="{DF28A2EC-1B08-44B7-A87D-683EE41993DA}">
      <dgm:prSet/>
      <dgm:spPr/>
      <dgm:t>
        <a:bodyPr/>
        <a:lstStyle/>
        <a:p>
          <a:endParaRPr lang="ru-RU"/>
        </a:p>
      </dgm:t>
    </dgm:pt>
    <dgm:pt modelId="{714C652D-224F-416D-9BA8-62CD4202917B}" type="sibTrans" cxnId="{DF28A2EC-1B08-44B7-A87D-683EE41993DA}">
      <dgm:prSet/>
      <dgm:spPr/>
      <dgm:t>
        <a:bodyPr/>
        <a:lstStyle/>
        <a:p>
          <a:endParaRPr lang="ru-RU"/>
        </a:p>
      </dgm:t>
    </dgm:pt>
    <dgm:pt modelId="{5D7DA2C0-6CE1-4951-82F3-4C73FA63A4E8}">
      <dgm:prSet phldrT="[Текст]" custT="1"/>
      <dgm:spPr>
        <a:scene3d>
          <a:camera prst="orthographicFront"/>
          <a:lightRig rig="flat" dir="t"/>
        </a:scene3d>
        <a:sp3d prstMaterial="dkEdge">
          <a:bevelT w="8200" h="38100"/>
        </a:sp3d>
      </dgm:spPr>
      <dgm:t>
        <a:bodyPr/>
        <a:lstStyle/>
        <a:p>
          <a:r>
            <a:rPr lang="ru-RU" sz="2400" dirty="0" smtClean="0">
              <a:latin typeface="Arial" panose="020B0604020202020204" pitchFamily="34" charset="0"/>
              <a:cs typeface="Arial" panose="020B0604020202020204" pitchFamily="34" charset="0"/>
            </a:rPr>
            <a:t>30</a:t>
          </a:r>
        </a:p>
      </dgm:t>
    </dgm:pt>
    <dgm:pt modelId="{A1F084D0-639D-4AD5-AA01-F66F9058E7BA}" type="parTrans" cxnId="{A3E4C36C-EB8E-47B8-A501-F5AC5FBB3652}">
      <dgm:prSet/>
      <dgm:spPr/>
      <dgm:t>
        <a:bodyPr/>
        <a:lstStyle/>
        <a:p>
          <a:endParaRPr lang="ru-RU"/>
        </a:p>
      </dgm:t>
    </dgm:pt>
    <dgm:pt modelId="{0EF03FB7-43AE-4323-84DE-D994EE583DF5}" type="sibTrans" cxnId="{A3E4C36C-EB8E-47B8-A501-F5AC5FBB3652}">
      <dgm:prSet/>
      <dgm:spPr/>
      <dgm:t>
        <a:bodyPr/>
        <a:lstStyle/>
        <a:p>
          <a:endParaRPr lang="ru-RU"/>
        </a:p>
      </dgm:t>
    </dgm:pt>
    <dgm:pt modelId="{1118B109-5086-43F6-AC5D-1669DC912082}">
      <dgm:prSet phldrT="[Текст]" custT="1"/>
      <dgm:spPr>
        <a:scene3d>
          <a:camera prst="orthographicFront"/>
          <a:lightRig rig="flat" dir="t"/>
        </a:scene3d>
        <a:sp3d prstMaterial="dkEdge">
          <a:bevelT w="8200" h="38100"/>
        </a:sp3d>
      </dgm:spPr>
      <dgm:t>
        <a:bodyPr/>
        <a:lstStyle/>
        <a:p>
          <a:r>
            <a:rPr lang="ru-RU" sz="24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26</a:t>
          </a:r>
          <a:endParaRPr lang="ru-RU" sz="2400" dirty="0"/>
        </a:p>
      </dgm:t>
    </dgm:pt>
    <dgm:pt modelId="{9C39C4DF-1591-4009-97B4-A00B54C218B4}" type="parTrans" cxnId="{118774AD-826B-48DA-83A2-7ABC51A37667}">
      <dgm:prSet/>
      <dgm:spPr/>
      <dgm:t>
        <a:bodyPr/>
        <a:lstStyle/>
        <a:p>
          <a:endParaRPr lang="ru-RU"/>
        </a:p>
      </dgm:t>
    </dgm:pt>
    <dgm:pt modelId="{34393CD3-C0E3-48C0-B5D5-AFB2C371DB65}" type="sibTrans" cxnId="{118774AD-826B-48DA-83A2-7ABC51A37667}">
      <dgm:prSet/>
      <dgm:spPr/>
      <dgm:t>
        <a:bodyPr/>
        <a:lstStyle/>
        <a:p>
          <a:endParaRPr lang="ru-RU"/>
        </a:p>
      </dgm:t>
    </dgm:pt>
    <dgm:pt modelId="{12B9378A-9987-466B-A03F-41AFB92F3663}">
      <dgm:prSet phldrT="[Текст]" custT="1"/>
      <dgm:spPr>
        <a:scene3d>
          <a:camera prst="orthographicFront"/>
          <a:lightRig rig="flat" dir="t"/>
        </a:scene3d>
        <a:sp3d prstMaterial="dkEdge">
          <a:bevelT w="8200" h="38100"/>
        </a:sp3d>
      </dgm:spPr>
      <dgm:t>
        <a:bodyPr/>
        <a:lstStyle/>
        <a:p>
          <a:r>
            <a:rPr lang="ru-RU" sz="24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87</a:t>
          </a:r>
          <a:endParaRPr lang="ru-RU" sz="24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363D748-4917-45D5-816A-AD9023BFCA4D}" type="parTrans" cxnId="{C1560673-53BD-4E5F-BA0B-A922A9A81F42}">
      <dgm:prSet/>
      <dgm:spPr/>
    </dgm:pt>
    <dgm:pt modelId="{8337E1ED-73FF-4CAF-A9ED-E0FE92C35729}" type="sibTrans" cxnId="{C1560673-53BD-4E5F-BA0B-A922A9A81F42}">
      <dgm:prSet/>
      <dgm:spPr/>
    </dgm:pt>
    <dgm:pt modelId="{83AB20C5-F30A-4077-90E1-47A104E30151}">
      <dgm:prSet phldrT="[Текст]" custT="1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ru-RU" sz="2000" dirty="0" smtClean="0"/>
            <a:t>В соответствии с соглашениями  на 2018 год</a:t>
          </a:r>
          <a:endParaRPr lang="ru-RU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45ED1B5-C536-4CCC-938C-6B801E727CC0}" type="sibTrans" cxnId="{3BEE4570-FC54-45CB-9FDF-8DAAFA3BEB39}">
      <dgm:prSet/>
      <dgm:spPr/>
      <dgm:t>
        <a:bodyPr/>
        <a:lstStyle/>
        <a:p>
          <a:endParaRPr lang="ru-RU" sz="2400"/>
        </a:p>
      </dgm:t>
    </dgm:pt>
    <dgm:pt modelId="{3EAD34CE-B0B3-4E8A-92EA-03749E69BED4}" type="parTrans" cxnId="{3BEE4570-FC54-45CB-9FDF-8DAAFA3BEB39}">
      <dgm:prSet/>
      <dgm:spPr/>
      <dgm:t>
        <a:bodyPr/>
        <a:lstStyle/>
        <a:p>
          <a:endParaRPr lang="ru-RU" sz="2400"/>
        </a:p>
      </dgm:t>
    </dgm:pt>
    <dgm:pt modelId="{EC277E16-CF4A-4277-AD69-8C0C64F6D5F7}" type="pres">
      <dgm:prSet presAssocID="{EB67B98D-1E7A-467C-BCFE-D7F2DA851B9B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D10A972-4C97-4995-890D-7213918BBFB9}" type="pres">
      <dgm:prSet presAssocID="{856FB9DF-119F-4C8C-8ACC-49DDFCF7D8BA}" presName="compNod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21D09911-9862-4B0D-BE3D-6077F87CE667}" type="pres">
      <dgm:prSet presAssocID="{856FB9DF-119F-4C8C-8ACC-49DDFCF7D8BA}" presName="aNode" presStyleLbl="bgShp" presStyleIdx="0" presStyleCnt="4"/>
      <dgm:spPr/>
      <dgm:t>
        <a:bodyPr/>
        <a:lstStyle/>
        <a:p>
          <a:endParaRPr lang="ru-RU"/>
        </a:p>
      </dgm:t>
    </dgm:pt>
    <dgm:pt modelId="{8FDAFDD1-DFC4-42EE-9028-2FA74658485A}" type="pres">
      <dgm:prSet presAssocID="{856FB9DF-119F-4C8C-8ACC-49DDFCF7D8BA}" presName="textNode" presStyleLbl="bgShp" presStyleIdx="0" presStyleCnt="4"/>
      <dgm:spPr/>
      <dgm:t>
        <a:bodyPr/>
        <a:lstStyle/>
        <a:p>
          <a:endParaRPr lang="ru-RU"/>
        </a:p>
      </dgm:t>
    </dgm:pt>
    <dgm:pt modelId="{17B40E73-3CF3-4895-902C-328E84FBC922}" type="pres">
      <dgm:prSet presAssocID="{856FB9DF-119F-4C8C-8ACC-49DDFCF7D8BA}" presName="compChildNod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8872320C-1C6B-485B-8556-192B8F02B921}" type="pres">
      <dgm:prSet presAssocID="{856FB9DF-119F-4C8C-8ACC-49DDFCF7D8BA}" presName="theInnerList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B92EFCE7-8BD1-4098-8A07-D8A4F154928B}" type="pres">
      <dgm:prSet presAssocID="{300143B5-43B3-4204-B376-3FB4B942D2AC}" presName="childNode" presStyleLbl="node1" presStyleIdx="0" presStyleCnt="8" custScaleX="142476" custScaleY="17128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D967881-652C-4FC7-8A39-C888C4EC7EBC}" type="pres">
      <dgm:prSet presAssocID="{300143B5-43B3-4204-B376-3FB4B942D2AC}" presName="aSpace2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E47CE16E-614C-4DE9-A155-F1B70EACD662}" type="pres">
      <dgm:prSet presAssocID="{342DA8BC-236C-44ED-8771-EDEEBFFD5594}" presName="childNode" presStyleLbl="node1" presStyleIdx="1" presStyleCnt="8" custScaleX="137063" custScaleY="14111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E3DFECF-2E7C-4F5A-A233-B147395410DD}" type="pres">
      <dgm:prSet presAssocID="{856FB9DF-119F-4C8C-8ACC-49DDFCF7D8BA}" presName="aSpac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1461B258-5F08-47A4-836A-80F2A6751A9E}" type="pres">
      <dgm:prSet presAssocID="{83AB20C5-F30A-4077-90E1-47A104E30151}" presName="compNod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7F1E7989-E2D3-49F6-86D3-6EB1F011DF96}" type="pres">
      <dgm:prSet presAssocID="{83AB20C5-F30A-4077-90E1-47A104E30151}" presName="aNode" presStyleLbl="bgShp" presStyleIdx="1" presStyleCnt="4"/>
      <dgm:spPr/>
      <dgm:t>
        <a:bodyPr/>
        <a:lstStyle/>
        <a:p>
          <a:endParaRPr lang="ru-RU"/>
        </a:p>
      </dgm:t>
    </dgm:pt>
    <dgm:pt modelId="{335D1DC6-7FF0-4673-ACB1-D2AD9F3ABB8A}" type="pres">
      <dgm:prSet presAssocID="{83AB20C5-F30A-4077-90E1-47A104E30151}" presName="textNode" presStyleLbl="bgShp" presStyleIdx="1" presStyleCnt="4"/>
      <dgm:spPr/>
      <dgm:t>
        <a:bodyPr/>
        <a:lstStyle/>
        <a:p>
          <a:endParaRPr lang="ru-RU"/>
        </a:p>
      </dgm:t>
    </dgm:pt>
    <dgm:pt modelId="{5712F3D0-BD2E-44EC-9799-04189BEE2743}" type="pres">
      <dgm:prSet presAssocID="{83AB20C5-F30A-4077-90E1-47A104E30151}" presName="compChildNod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91D843AD-6B36-4592-BE5A-61EFB85C866D}" type="pres">
      <dgm:prSet presAssocID="{83AB20C5-F30A-4077-90E1-47A104E30151}" presName="theInnerList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2357FBC9-BC02-48B6-BCDB-4B89A71605C3}" type="pres">
      <dgm:prSet presAssocID="{9C1104A1-959C-4BF1-8299-50E12A563C06}" presName="childNode" presStyleLbl="node1" presStyleIdx="2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21373AB-339F-4303-ABE3-FBE89982D7C1}" type="pres">
      <dgm:prSet presAssocID="{9C1104A1-959C-4BF1-8299-50E12A563C06}" presName="aSpace2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1A573195-968B-419A-AE29-DCBE99A0A6B7}" type="pres">
      <dgm:prSet presAssocID="{5D7DA2C0-6CE1-4951-82F3-4C73FA63A4E8}" presName="childNode" presStyleLbl="node1" presStyleIdx="3" presStyleCnt="8" custLinFactNeighborX="1588" custLinFactNeighborY="1652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7C517FE-7DB2-4917-B5C3-012783A34C53}" type="pres">
      <dgm:prSet presAssocID="{83AB20C5-F30A-4077-90E1-47A104E30151}" presName="aSpac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75E7A0D9-621D-4F0F-ABEB-6051A81FDFF6}" type="pres">
      <dgm:prSet presAssocID="{6AF11FED-A554-412B-BDFC-AC0A749DB48F}" presName="compNod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8051D3E4-AAD2-4ECA-B057-2FF2FAA8021A}" type="pres">
      <dgm:prSet presAssocID="{6AF11FED-A554-412B-BDFC-AC0A749DB48F}" presName="aNode" presStyleLbl="bgShp" presStyleIdx="2" presStyleCnt="4"/>
      <dgm:spPr/>
      <dgm:t>
        <a:bodyPr/>
        <a:lstStyle/>
        <a:p>
          <a:endParaRPr lang="ru-RU"/>
        </a:p>
      </dgm:t>
    </dgm:pt>
    <dgm:pt modelId="{6A283F21-EF37-4741-8E83-1AA5F75140C4}" type="pres">
      <dgm:prSet presAssocID="{6AF11FED-A554-412B-BDFC-AC0A749DB48F}" presName="textNode" presStyleLbl="bgShp" presStyleIdx="2" presStyleCnt="4"/>
      <dgm:spPr/>
      <dgm:t>
        <a:bodyPr/>
        <a:lstStyle/>
        <a:p>
          <a:endParaRPr lang="ru-RU"/>
        </a:p>
      </dgm:t>
    </dgm:pt>
    <dgm:pt modelId="{0B641CB5-871B-4935-B7DC-D6BF02047678}" type="pres">
      <dgm:prSet presAssocID="{6AF11FED-A554-412B-BDFC-AC0A749DB48F}" presName="compChildNod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694E8B3F-1A4E-46EC-9C22-A6F9354E257C}" type="pres">
      <dgm:prSet presAssocID="{6AF11FED-A554-412B-BDFC-AC0A749DB48F}" presName="theInnerList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D3149ECA-5BE7-4C42-979C-C0FC5FD19CA7}" type="pres">
      <dgm:prSet presAssocID="{02F0E5A3-EB7D-4C12-8F74-CA5107938242}" presName="childNode" presStyleLbl="node1" presStyleIdx="4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9742FE2-0E66-4873-AE2E-FC9BBEE6C5D9}" type="pres">
      <dgm:prSet presAssocID="{02F0E5A3-EB7D-4C12-8F74-CA5107938242}" presName="aSpace2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7E78C7DC-0429-4A33-81E1-E140A706ED80}" type="pres">
      <dgm:prSet presAssocID="{1118B109-5086-43F6-AC5D-1669DC912082}" presName="childNode" presStyleLbl="node1" presStyleIdx="5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609E6D2-C575-439A-909A-DCE5472BF442}" type="pres">
      <dgm:prSet presAssocID="{6AF11FED-A554-412B-BDFC-AC0A749DB48F}" presName="aSpac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09A96D2C-DC5C-4429-9685-70CEB5A715EC}" type="pres">
      <dgm:prSet presAssocID="{4F2BC457-6836-4C60-899A-99E0659CB6C2}" presName="compNod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484BEA12-F6FB-4C57-8A16-2A0F81D7D245}" type="pres">
      <dgm:prSet presAssocID="{4F2BC457-6836-4C60-899A-99E0659CB6C2}" presName="aNode" presStyleLbl="bgShp" presStyleIdx="3" presStyleCnt="4"/>
      <dgm:spPr/>
      <dgm:t>
        <a:bodyPr/>
        <a:lstStyle/>
        <a:p>
          <a:endParaRPr lang="ru-RU"/>
        </a:p>
      </dgm:t>
    </dgm:pt>
    <dgm:pt modelId="{A588F023-4A51-4D4C-B2A4-0E2828411392}" type="pres">
      <dgm:prSet presAssocID="{4F2BC457-6836-4C60-899A-99E0659CB6C2}" presName="textNode" presStyleLbl="bgShp" presStyleIdx="3" presStyleCnt="4"/>
      <dgm:spPr/>
      <dgm:t>
        <a:bodyPr/>
        <a:lstStyle/>
        <a:p>
          <a:endParaRPr lang="ru-RU"/>
        </a:p>
      </dgm:t>
    </dgm:pt>
    <dgm:pt modelId="{509C9D4D-5BAC-4EE9-B29E-993F290F8048}" type="pres">
      <dgm:prSet presAssocID="{4F2BC457-6836-4C60-899A-99E0659CB6C2}" presName="compChildNod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333ADF15-6F45-417F-9EC6-8D4602A5B717}" type="pres">
      <dgm:prSet presAssocID="{4F2BC457-6836-4C60-899A-99E0659CB6C2}" presName="theInnerList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D4EE4FDE-6D9B-444E-928A-4CF876EC3EDD}" type="pres">
      <dgm:prSet presAssocID="{6A7956CC-8B5D-452B-805D-2E959D7B7DF5}" presName="childNode" presStyleLbl="node1" presStyleIdx="6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3ED2D0E-3D92-489A-864E-1914FCFA97F7}" type="pres">
      <dgm:prSet presAssocID="{6A7956CC-8B5D-452B-805D-2E959D7B7DF5}" presName="aSpace2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325C652E-9064-4BB9-BDA0-0E152047D17D}" type="pres">
      <dgm:prSet presAssocID="{12B9378A-9987-466B-A03F-41AFB92F3663}" presName="childNode" presStyleLbl="node1" presStyleIdx="7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BB42748-8738-4CEE-9D1F-57AA297CBEA3}" type="presOf" srcId="{EB67B98D-1E7A-467C-BCFE-D7F2DA851B9B}" destId="{EC277E16-CF4A-4277-AD69-8C0C64F6D5F7}" srcOrd="0" destOrd="0" presId="urn:microsoft.com/office/officeart/2005/8/layout/lProcess2"/>
    <dgm:cxn modelId="{254A2DD2-1CF6-41AD-A808-BCC77DD7003C}" srcId="{4F2BC457-6836-4C60-899A-99E0659CB6C2}" destId="{6A7956CC-8B5D-452B-805D-2E959D7B7DF5}" srcOrd="0" destOrd="0" parTransId="{175E25AB-804F-4883-AE12-25B331DB06E6}" sibTransId="{205E133F-DB42-41DE-B3E0-F3D555060A34}"/>
    <dgm:cxn modelId="{F94F4B0E-516F-479C-A981-C2CEFA25E439}" type="presOf" srcId="{856FB9DF-119F-4C8C-8ACC-49DDFCF7D8BA}" destId="{21D09911-9862-4B0D-BE3D-6077F87CE667}" srcOrd="0" destOrd="0" presId="urn:microsoft.com/office/officeart/2005/8/layout/lProcess2"/>
    <dgm:cxn modelId="{8A7D988F-1421-4873-AAEE-335CE359D3FC}" srcId="{6AF11FED-A554-412B-BDFC-AC0A749DB48F}" destId="{02F0E5A3-EB7D-4C12-8F74-CA5107938242}" srcOrd="0" destOrd="0" parTransId="{048B02FB-2BEF-4F5F-8CFB-61FA05B68919}" sibTransId="{EC23CC33-9BF2-4E59-B396-8E0DF1E33752}"/>
    <dgm:cxn modelId="{3BEE4570-FC54-45CB-9FDF-8DAAFA3BEB39}" srcId="{EB67B98D-1E7A-467C-BCFE-D7F2DA851B9B}" destId="{83AB20C5-F30A-4077-90E1-47A104E30151}" srcOrd="1" destOrd="0" parTransId="{3EAD34CE-B0B3-4E8A-92EA-03749E69BED4}" sibTransId="{645ED1B5-C536-4CCC-938C-6B801E727CC0}"/>
    <dgm:cxn modelId="{231F6B99-2024-4066-BF47-946CDE1F5F03}" type="presOf" srcId="{02F0E5A3-EB7D-4C12-8F74-CA5107938242}" destId="{D3149ECA-5BE7-4C42-979C-C0FC5FD19CA7}" srcOrd="0" destOrd="0" presId="urn:microsoft.com/office/officeart/2005/8/layout/lProcess2"/>
    <dgm:cxn modelId="{DF28A2EC-1B08-44B7-A87D-683EE41993DA}" srcId="{856FB9DF-119F-4C8C-8ACC-49DDFCF7D8BA}" destId="{342DA8BC-236C-44ED-8771-EDEEBFFD5594}" srcOrd="1" destOrd="0" parTransId="{25CB5C00-B9AC-4B31-9DBD-47DF0432964D}" sibTransId="{714C652D-224F-416D-9BA8-62CD4202917B}"/>
    <dgm:cxn modelId="{B7CA1D81-77AF-4BD8-B34C-C50999939170}" type="presOf" srcId="{83AB20C5-F30A-4077-90E1-47A104E30151}" destId="{7F1E7989-E2D3-49F6-86D3-6EB1F011DF96}" srcOrd="0" destOrd="0" presId="urn:microsoft.com/office/officeart/2005/8/layout/lProcess2"/>
    <dgm:cxn modelId="{A3E4C36C-EB8E-47B8-A501-F5AC5FBB3652}" srcId="{83AB20C5-F30A-4077-90E1-47A104E30151}" destId="{5D7DA2C0-6CE1-4951-82F3-4C73FA63A4E8}" srcOrd="1" destOrd="0" parTransId="{A1F084D0-639D-4AD5-AA01-F66F9058E7BA}" sibTransId="{0EF03FB7-43AE-4323-84DE-D994EE583DF5}"/>
    <dgm:cxn modelId="{679D9BDF-96E7-4ECD-B37C-9DECC13BA3AA}" srcId="{856FB9DF-119F-4C8C-8ACC-49DDFCF7D8BA}" destId="{300143B5-43B3-4204-B376-3FB4B942D2AC}" srcOrd="0" destOrd="0" parTransId="{111A0CA6-E1BC-46C0-B6DE-6053C18C1115}" sibTransId="{314A0057-A16D-459D-AF5D-5545000316E7}"/>
    <dgm:cxn modelId="{FFFD13DE-0B8D-4A5C-B79F-4038326AF2EA}" type="presOf" srcId="{83AB20C5-F30A-4077-90E1-47A104E30151}" destId="{335D1DC6-7FF0-4673-ACB1-D2AD9F3ABB8A}" srcOrd="1" destOrd="0" presId="urn:microsoft.com/office/officeart/2005/8/layout/lProcess2"/>
    <dgm:cxn modelId="{18AE63D0-DD6C-4DEE-AA0A-47EF4EB2DB26}" type="presOf" srcId="{342DA8BC-236C-44ED-8771-EDEEBFFD5594}" destId="{E47CE16E-614C-4DE9-A155-F1B70EACD662}" srcOrd="0" destOrd="0" presId="urn:microsoft.com/office/officeart/2005/8/layout/lProcess2"/>
    <dgm:cxn modelId="{7A5B00F7-1DD8-4A3C-9432-B56EA393C6C6}" type="presOf" srcId="{5D7DA2C0-6CE1-4951-82F3-4C73FA63A4E8}" destId="{1A573195-968B-419A-AE29-DCBE99A0A6B7}" srcOrd="0" destOrd="0" presId="urn:microsoft.com/office/officeart/2005/8/layout/lProcess2"/>
    <dgm:cxn modelId="{4371CCE5-B166-40CD-8B34-5B8CA06DC1AF}" srcId="{EB67B98D-1E7A-467C-BCFE-D7F2DA851B9B}" destId="{6AF11FED-A554-412B-BDFC-AC0A749DB48F}" srcOrd="2" destOrd="0" parTransId="{8CAD479C-A8E0-4453-AFA2-63C18C42D93E}" sibTransId="{0235D8CA-7A9E-4FD2-A84F-280F4576788F}"/>
    <dgm:cxn modelId="{77BA04D5-E541-4DC1-91E2-EB5A5E1A0C24}" type="presOf" srcId="{300143B5-43B3-4204-B376-3FB4B942D2AC}" destId="{B92EFCE7-8BD1-4098-8A07-D8A4F154928B}" srcOrd="0" destOrd="0" presId="urn:microsoft.com/office/officeart/2005/8/layout/lProcess2"/>
    <dgm:cxn modelId="{82F67CD5-7114-4F0C-9C34-45D83419E3AA}" type="presOf" srcId="{12B9378A-9987-466B-A03F-41AFB92F3663}" destId="{325C652E-9064-4BB9-BDA0-0E152047D17D}" srcOrd="0" destOrd="0" presId="urn:microsoft.com/office/officeart/2005/8/layout/lProcess2"/>
    <dgm:cxn modelId="{65E53BE8-054D-4CB9-B2C4-95D66232BA3E}" type="presOf" srcId="{1118B109-5086-43F6-AC5D-1669DC912082}" destId="{7E78C7DC-0429-4A33-81E1-E140A706ED80}" srcOrd="0" destOrd="0" presId="urn:microsoft.com/office/officeart/2005/8/layout/lProcess2"/>
    <dgm:cxn modelId="{4507438E-0219-4715-A957-50A89021DD08}" type="presOf" srcId="{856FB9DF-119F-4C8C-8ACC-49DDFCF7D8BA}" destId="{8FDAFDD1-DFC4-42EE-9028-2FA74658485A}" srcOrd="1" destOrd="0" presId="urn:microsoft.com/office/officeart/2005/8/layout/lProcess2"/>
    <dgm:cxn modelId="{C1560673-53BD-4E5F-BA0B-A922A9A81F42}" srcId="{4F2BC457-6836-4C60-899A-99E0659CB6C2}" destId="{12B9378A-9987-466B-A03F-41AFB92F3663}" srcOrd="1" destOrd="0" parTransId="{9363D748-4917-45D5-816A-AD9023BFCA4D}" sibTransId="{8337E1ED-73FF-4CAF-A9ED-E0FE92C35729}"/>
    <dgm:cxn modelId="{55F6E52C-8865-4A72-91AA-DA3A4EC6204A}" type="presOf" srcId="{4F2BC457-6836-4C60-899A-99E0659CB6C2}" destId="{484BEA12-F6FB-4C57-8A16-2A0F81D7D245}" srcOrd="0" destOrd="0" presId="urn:microsoft.com/office/officeart/2005/8/layout/lProcess2"/>
    <dgm:cxn modelId="{01C19C70-1CBC-47E5-B799-AD9E6A7285DA}" srcId="{EB67B98D-1E7A-467C-BCFE-D7F2DA851B9B}" destId="{856FB9DF-119F-4C8C-8ACC-49DDFCF7D8BA}" srcOrd="0" destOrd="0" parTransId="{803ED6D1-4165-4474-B1A7-038E81512D86}" sibTransId="{BE4862A0-8906-4D58-8EBD-D3FE658380E9}"/>
    <dgm:cxn modelId="{C760B804-B82B-4F0D-B42B-F9FA0D81509A}" type="presOf" srcId="{6AF11FED-A554-412B-BDFC-AC0A749DB48F}" destId="{8051D3E4-AAD2-4ECA-B057-2FF2FAA8021A}" srcOrd="0" destOrd="0" presId="urn:microsoft.com/office/officeart/2005/8/layout/lProcess2"/>
    <dgm:cxn modelId="{9E5D674E-79FD-478C-9E16-0A4187FC5F91}" type="presOf" srcId="{4F2BC457-6836-4C60-899A-99E0659CB6C2}" destId="{A588F023-4A51-4D4C-B2A4-0E2828411392}" srcOrd="1" destOrd="0" presId="urn:microsoft.com/office/officeart/2005/8/layout/lProcess2"/>
    <dgm:cxn modelId="{7B904DEE-911A-4908-9DBC-A42E48EBCBF2}" type="presOf" srcId="{6A7956CC-8B5D-452B-805D-2E959D7B7DF5}" destId="{D4EE4FDE-6D9B-444E-928A-4CF876EC3EDD}" srcOrd="0" destOrd="0" presId="urn:microsoft.com/office/officeart/2005/8/layout/lProcess2"/>
    <dgm:cxn modelId="{D72F9918-549E-47D6-A0CA-B2DF1F7CE968}" srcId="{83AB20C5-F30A-4077-90E1-47A104E30151}" destId="{9C1104A1-959C-4BF1-8299-50E12A563C06}" srcOrd="0" destOrd="0" parTransId="{4CA451BE-AA00-47A8-9F3C-E31ADEA525D6}" sibTransId="{BA19C486-4806-4CC0-B5BB-04342435CE81}"/>
    <dgm:cxn modelId="{47870A54-3532-4382-8F3A-69AAC3190B32}" type="presOf" srcId="{6AF11FED-A554-412B-BDFC-AC0A749DB48F}" destId="{6A283F21-EF37-4741-8E83-1AA5F75140C4}" srcOrd="1" destOrd="0" presId="urn:microsoft.com/office/officeart/2005/8/layout/lProcess2"/>
    <dgm:cxn modelId="{CD0F4060-BF21-44E1-9E62-50405DACD143}" type="presOf" srcId="{9C1104A1-959C-4BF1-8299-50E12A563C06}" destId="{2357FBC9-BC02-48B6-BCDB-4B89A71605C3}" srcOrd="0" destOrd="0" presId="urn:microsoft.com/office/officeart/2005/8/layout/lProcess2"/>
    <dgm:cxn modelId="{118774AD-826B-48DA-83A2-7ABC51A37667}" srcId="{6AF11FED-A554-412B-BDFC-AC0A749DB48F}" destId="{1118B109-5086-43F6-AC5D-1669DC912082}" srcOrd="1" destOrd="0" parTransId="{9C39C4DF-1591-4009-97B4-A00B54C218B4}" sibTransId="{34393CD3-C0E3-48C0-B5D5-AFB2C371DB65}"/>
    <dgm:cxn modelId="{7030E520-EC4A-455D-BFB2-57FFD5F8A800}" srcId="{EB67B98D-1E7A-467C-BCFE-D7F2DA851B9B}" destId="{4F2BC457-6836-4C60-899A-99E0659CB6C2}" srcOrd="3" destOrd="0" parTransId="{49AC0832-8945-4B63-BD88-B1CBB03B9AED}" sibTransId="{A85598BD-435F-4B73-AF80-2965B57559F3}"/>
    <dgm:cxn modelId="{8F521204-ED39-4E31-AEDE-D187E4472FDB}" type="presParOf" srcId="{EC277E16-CF4A-4277-AD69-8C0C64F6D5F7}" destId="{BD10A972-4C97-4995-890D-7213918BBFB9}" srcOrd="0" destOrd="0" presId="urn:microsoft.com/office/officeart/2005/8/layout/lProcess2"/>
    <dgm:cxn modelId="{1C3DC588-CDDF-4AB0-B0B1-2AD726C42113}" type="presParOf" srcId="{BD10A972-4C97-4995-890D-7213918BBFB9}" destId="{21D09911-9862-4B0D-BE3D-6077F87CE667}" srcOrd="0" destOrd="0" presId="urn:microsoft.com/office/officeart/2005/8/layout/lProcess2"/>
    <dgm:cxn modelId="{3859CF39-0470-4E51-BD60-598F4EA936F6}" type="presParOf" srcId="{BD10A972-4C97-4995-890D-7213918BBFB9}" destId="{8FDAFDD1-DFC4-42EE-9028-2FA74658485A}" srcOrd="1" destOrd="0" presId="urn:microsoft.com/office/officeart/2005/8/layout/lProcess2"/>
    <dgm:cxn modelId="{0BAD2403-6DB7-4910-91DB-30DCDCE399DF}" type="presParOf" srcId="{BD10A972-4C97-4995-890D-7213918BBFB9}" destId="{17B40E73-3CF3-4895-902C-328E84FBC922}" srcOrd="2" destOrd="0" presId="urn:microsoft.com/office/officeart/2005/8/layout/lProcess2"/>
    <dgm:cxn modelId="{21E60539-2B2A-4E39-BDA6-F1FD717D3925}" type="presParOf" srcId="{17B40E73-3CF3-4895-902C-328E84FBC922}" destId="{8872320C-1C6B-485B-8556-192B8F02B921}" srcOrd="0" destOrd="0" presId="urn:microsoft.com/office/officeart/2005/8/layout/lProcess2"/>
    <dgm:cxn modelId="{B2EF6EC7-614E-470C-8FFE-31D0F3E98D78}" type="presParOf" srcId="{8872320C-1C6B-485B-8556-192B8F02B921}" destId="{B92EFCE7-8BD1-4098-8A07-D8A4F154928B}" srcOrd="0" destOrd="0" presId="urn:microsoft.com/office/officeart/2005/8/layout/lProcess2"/>
    <dgm:cxn modelId="{4779553F-F746-4467-8566-32665642DC25}" type="presParOf" srcId="{8872320C-1C6B-485B-8556-192B8F02B921}" destId="{8D967881-652C-4FC7-8A39-C888C4EC7EBC}" srcOrd="1" destOrd="0" presId="urn:microsoft.com/office/officeart/2005/8/layout/lProcess2"/>
    <dgm:cxn modelId="{BD0327D3-4DD0-43D3-86A2-F828D5AA7A4A}" type="presParOf" srcId="{8872320C-1C6B-485B-8556-192B8F02B921}" destId="{E47CE16E-614C-4DE9-A155-F1B70EACD662}" srcOrd="2" destOrd="0" presId="urn:microsoft.com/office/officeart/2005/8/layout/lProcess2"/>
    <dgm:cxn modelId="{E9B621C7-D3FB-441D-9477-2A954B1AC383}" type="presParOf" srcId="{EC277E16-CF4A-4277-AD69-8C0C64F6D5F7}" destId="{7E3DFECF-2E7C-4F5A-A233-B147395410DD}" srcOrd="1" destOrd="0" presId="urn:microsoft.com/office/officeart/2005/8/layout/lProcess2"/>
    <dgm:cxn modelId="{9105DB85-FBE0-497D-A721-A895B6084617}" type="presParOf" srcId="{EC277E16-CF4A-4277-AD69-8C0C64F6D5F7}" destId="{1461B258-5F08-47A4-836A-80F2A6751A9E}" srcOrd="2" destOrd="0" presId="urn:microsoft.com/office/officeart/2005/8/layout/lProcess2"/>
    <dgm:cxn modelId="{8FA1383D-3298-46EC-A99C-54BF5BD266CE}" type="presParOf" srcId="{1461B258-5F08-47A4-836A-80F2A6751A9E}" destId="{7F1E7989-E2D3-49F6-86D3-6EB1F011DF96}" srcOrd="0" destOrd="0" presId="urn:microsoft.com/office/officeart/2005/8/layout/lProcess2"/>
    <dgm:cxn modelId="{F4165869-963A-483B-9383-56A3B1173DFD}" type="presParOf" srcId="{1461B258-5F08-47A4-836A-80F2A6751A9E}" destId="{335D1DC6-7FF0-4673-ACB1-D2AD9F3ABB8A}" srcOrd="1" destOrd="0" presId="urn:microsoft.com/office/officeart/2005/8/layout/lProcess2"/>
    <dgm:cxn modelId="{0C3D93DF-1E4F-479E-BEB5-C81A0DC28D22}" type="presParOf" srcId="{1461B258-5F08-47A4-836A-80F2A6751A9E}" destId="{5712F3D0-BD2E-44EC-9799-04189BEE2743}" srcOrd="2" destOrd="0" presId="urn:microsoft.com/office/officeart/2005/8/layout/lProcess2"/>
    <dgm:cxn modelId="{7F8E58DF-99AB-467A-A163-747917E21470}" type="presParOf" srcId="{5712F3D0-BD2E-44EC-9799-04189BEE2743}" destId="{91D843AD-6B36-4592-BE5A-61EFB85C866D}" srcOrd="0" destOrd="0" presId="urn:microsoft.com/office/officeart/2005/8/layout/lProcess2"/>
    <dgm:cxn modelId="{A3B8A789-8D91-46E7-9726-33DCB0B8AF6A}" type="presParOf" srcId="{91D843AD-6B36-4592-BE5A-61EFB85C866D}" destId="{2357FBC9-BC02-48B6-BCDB-4B89A71605C3}" srcOrd="0" destOrd="0" presId="urn:microsoft.com/office/officeart/2005/8/layout/lProcess2"/>
    <dgm:cxn modelId="{16343BF5-4298-4733-AEB3-366FF7867C0F}" type="presParOf" srcId="{91D843AD-6B36-4592-BE5A-61EFB85C866D}" destId="{C21373AB-339F-4303-ABE3-FBE89982D7C1}" srcOrd="1" destOrd="0" presId="urn:microsoft.com/office/officeart/2005/8/layout/lProcess2"/>
    <dgm:cxn modelId="{AFFFE7E8-9090-4F09-B615-F3BF7B1B7DE9}" type="presParOf" srcId="{91D843AD-6B36-4592-BE5A-61EFB85C866D}" destId="{1A573195-968B-419A-AE29-DCBE99A0A6B7}" srcOrd="2" destOrd="0" presId="urn:microsoft.com/office/officeart/2005/8/layout/lProcess2"/>
    <dgm:cxn modelId="{09963F7E-2CAD-47A7-87EE-714365202EEB}" type="presParOf" srcId="{EC277E16-CF4A-4277-AD69-8C0C64F6D5F7}" destId="{57C517FE-7DB2-4917-B5C3-012783A34C53}" srcOrd="3" destOrd="0" presId="urn:microsoft.com/office/officeart/2005/8/layout/lProcess2"/>
    <dgm:cxn modelId="{BDB41928-2C20-4746-A955-347E24651D2B}" type="presParOf" srcId="{EC277E16-CF4A-4277-AD69-8C0C64F6D5F7}" destId="{75E7A0D9-621D-4F0F-ABEB-6051A81FDFF6}" srcOrd="4" destOrd="0" presId="urn:microsoft.com/office/officeart/2005/8/layout/lProcess2"/>
    <dgm:cxn modelId="{DEF48A41-E2A0-4853-9CFD-DACAC944CAD0}" type="presParOf" srcId="{75E7A0D9-621D-4F0F-ABEB-6051A81FDFF6}" destId="{8051D3E4-AAD2-4ECA-B057-2FF2FAA8021A}" srcOrd="0" destOrd="0" presId="urn:microsoft.com/office/officeart/2005/8/layout/lProcess2"/>
    <dgm:cxn modelId="{BA12DC2B-1E4D-4112-8244-73DCD2EC2E09}" type="presParOf" srcId="{75E7A0D9-621D-4F0F-ABEB-6051A81FDFF6}" destId="{6A283F21-EF37-4741-8E83-1AA5F75140C4}" srcOrd="1" destOrd="0" presId="urn:microsoft.com/office/officeart/2005/8/layout/lProcess2"/>
    <dgm:cxn modelId="{7A14A656-1CD7-4059-8808-A9480ECF0A40}" type="presParOf" srcId="{75E7A0D9-621D-4F0F-ABEB-6051A81FDFF6}" destId="{0B641CB5-871B-4935-B7DC-D6BF02047678}" srcOrd="2" destOrd="0" presId="urn:microsoft.com/office/officeart/2005/8/layout/lProcess2"/>
    <dgm:cxn modelId="{497EE771-FCF1-48D4-8752-CAB559C83E67}" type="presParOf" srcId="{0B641CB5-871B-4935-B7DC-D6BF02047678}" destId="{694E8B3F-1A4E-46EC-9C22-A6F9354E257C}" srcOrd="0" destOrd="0" presId="urn:microsoft.com/office/officeart/2005/8/layout/lProcess2"/>
    <dgm:cxn modelId="{465E2D99-C4FC-471A-9CF6-2E2F0224CFCB}" type="presParOf" srcId="{694E8B3F-1A4E-46EC-9C22-A6F9354E257C}" destId="{D3149ECA-5BE7-4C42-979C-C0FC5FD19CA7}" srcOrd="0" destOrd="0" presId="urn:microsoft.com/office/officeart/2005/8/layout/lProcess2"/>
    <dgm:cxn modelId="{631ED33B-5CF6-4DDE-A803-59DD05852B8D}" type="presParOf" srcId="{694E8B3F-1A4E-46EC-9C22-A6F9354E257C}" destId="{B9742FE2-0E66-4873-AE2E-FC9BBEE6C5D9}" srcOrd="1" destOrd="0" presId="urn:microsoft.com/office/officeart/2005/8/layout/lProcess2"/>
    <dgm:cxn modelId="{DFE9E520-9447-4405-A45F-90A83FDBB76A}" type="presParOf" srcId="{694E8B3F-1A4E-46EC-9C22-A6F9354E257C}" destId="{7E78C7DC-0429-4A33-81E1-E140A706ED80}" srcOrd="2" destOrd="0" presId="urn:microsoft.com/office/officeart/2005/8/layout/lProcess2"/>
    <dgm:cxn modelId="{873D25DC-B2FB-43BA-9D30-4AE6AD91FA54}" type="presParOf" srcId="{EC277E16-CF4A-4277-AD69-8C0C64F6D5F7}" destId="{7609E6D2-C575-439A-909A-DCE5472BF442}" srcOrd="5" destOrd="0" presId="urn:microsoft.com/office/officeart/2005/8/layout/lProcess2"/>
    <dgm:cxn modelId="{6D55E4AA-4860-4552-884F-C5B16D7DDAFF}" type="presParOf" srcId="{EC277E16-CF4A-4277-AD69-8C0C64F6D5F7}" destId="{09A96D2C-DC5C-4429-9685-70CEB5A715EC}" srcOrd="6" destOrd="0" presId="urn:microsoft.com/office/officeart/2005/8/layout/lProcess2"/>
    <dgm:cxn modelId="{63175E89-BF8C-47D5-9BB2-195975EF0912}" type="presParOf" srcId="{09A96D2C-DC5C-4429-9685-70CEB5A715EC}" destId="{484BEA12-F6FB-4C57-8A16-2A0F81D7D245}" srcOrd="0" destOrd="0" presId="urn:microsoft.com/office/officeart/2005/8/layout/lProcess2"/>
    <dgm:cxn modelId="{470201A3-A063-4D9C-9F69-668437980EE9}" type="presParOf" srcId="{09A96D2C-DC5C-4429-9685-70CEB5A715EC}" destId="{A588F023-4A51-4D4C-B2A4-0E2828411392}" srcOrd="1" destOrd="0" presId="urn:microsoft.com/office/officeart/2005/8/layout/lProcess2"/>
    <dgm:cxn modelId="{7583E30D-7EA4-4811-9DD1-B543B3D568B5}" type="presParOf" srcId="{09A96D2C-DC5C-4429-9685-70CEB5A715EC}" destId="{509C9D4D-5BAC-4EE9-B29E-993F290F8048}" srcOrd="2" destOrd="0" presId="urn:microsoft.com/office/officeart/2005/8/layout/lProcess2"/>
    <dgm:cxn modelId="{1E77C63A-906E-44B5-994E-B42F6E4CD241}" type="presParOf" srcId="{509C9D4D-5BAC-4EE9-B29E-993F290F8048}" destId="{333ADF15-6F45-417F-9EC6-8D4602A5B717}" srcOrd="0" destOrd="0" presId="urn:microsoft.com/office/officeart/2005/8/layout/lProcess2"/>
    <dgm:cxn modelId="{CB9A1CC4-7219-4BFF-90C2-05214A88543A}" type="presParOf" srcId="{333ADF15-6F45-417F-9EC6-8D4602A5B717}" destId="{D4EE4FDE-6D9B-444E-928A-4CF876EC3EDD}" srcOrd="0" destOrd="0" presId="urn:microsoft.com/office/officeart/2005/8/layout/lProcess2"/>
    <dgm:cxn modelId="{05EB45C5-A8B8-496B-8A0E-7BB18C21C84C}" type="presParOf" srcId="{333ADF15-6F45-417F-9EC6-8D4602A5B717}" destId="{E3ED2D0E-3D92-489A-864E-1914FCFA97F7}" srcOrd="1" destOrd="0" presId="urn:microsoft.com/office/officeart/2005/8/layout/lProcess2"/>
    <dgm:cxn modelId="{7FB10DA0-8480-40B2-A6AD-F741CFDE5E16}" type="presParOf" srcId="{333ADF15-6F45-417F-9EC6-8D4602A5B717}" destId="{325C652E-9064-4BB9-BDA0-0E152047D17D}" srcOrd="2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EB67B98D-1E7A-467C-BCFE-D7F2DA851B9B}" type="doc">
      <dgm:prSet loTypeId="urn:microsoft.com/office/officeart/2005/8/layout/lProcess2" loCatId="relationship" qsTypeId="urn:microsoft.com/office/officeart/2005/8/quickstyle/simple3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856FB9DF-119F-4C8C-8ACC-49DDFCF7D8BA}">
      <dgm:prSet phldrT="[Текст]" custT="1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ru-RU" sz="2000" dirty="0" smtClean="0"/>
            <a:t>Наименование показателя</a:t>
          </a:r>
          <a:endParaRPr lang="ru-RU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03ED6D1-4165-4474-B1A7-038E81512D86}" type="parTrans" cxnId="{01C19C70-1CBC-47E5-B799-AD9E6A7285DA}">
      <dgm:prSet/>
      <dgm:spPr/>
      <dgm:t>
        <a:bodyPr/>
        <a:lstStyle/>
        <a:p>
          <a:endParaRPr lang="ru-RU" sz="2400"/>
        </a:p>
      </dgm:t>
    </dgm:pt>
    <dgm:pt modelId="{BE4862A0-8906-4D58-8EBD-D3FE658380E9}" type="sibTrans" cxnId="{01C19C70-1CBC-47E5-B799-AD9E6A7285DA}">
      <dgm:prSet/>
      <dgm:spPr/>
      <dgm:t>
        <a:bodyPr/>
        <a:lstStyle/>
        <a:p>
          <a:endParaRPr lang="ru-RU" sz="2400"/>
        </a:p>
      </dgm:t>
    </dgm:pt>
    <dgm:pt modelId="{E5396B60-653A-40E0-89C4-DDA12DD07AD2}">
      <dgm:prSet phldrT="[Текст]" custT="1"/>
      <dgm:spPr>
        <a:scene3d>
          <a:camera prst="orthographicFront"/>
          <a:lightRig rig="flat" dir="t"/>
        </a:scene3d>
        <a:sp3d prstMaterial="dkEdge">
          <a:bevelT w="8200" h="38100"/>
        </a:sp3d>
      </dgm:spPr>
      <dgm:t>
        <a:bodyPr/>
        <a:lstStyle/>
        <a:p>
          <a:r>
            <a:rPr kumimoji="0" lang="ru-RU" alt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rPr>
            <a:t>Доля детей, охваченных образовательными программами дополнительного образования детей, в общей численности детей и молодежи в возрасте 5-18 лет, %</a:t>
          </a:r>
          <a:r>
            <a:rPr lang="ru-RU" sz="1200" b="0" dirty="0" smtClean="0">
              <a:latin typeface="Times New Roman" pitchFamily="18" charset="0"/>
              <a:cs typeface="Times New Roman" pitchFamily="18" charset="0"/>
            </a:rPr>
            <a:t>	</a:t>
          </a:r>
          <a:endParaRPr lang="ru-RU" sz="1200" b="0" dirty="0">
            <a:latin typeface="Times New Roman" pitchFamily="18" charset="0"/>
            <a:cs typeface="Times New Roman" pitchFamily="18" charset="0"/>
          </a:endParaRPr>
        </a:p>
      </dgm:t>
    </dgm:pt>
    <dgm:pt modelId="{09530347-E45C-45AE-8EB9-1A3503B6D3A8}" type="parTrans" cxnId="{CC4A62BB-EAF9-4FF6-A47E-E8F7E9284DA1}">
      <dgm:prSet/>
      <dgm:spPr/>
      <dgm:t>
        <a:bodyPr/>
        <a:lstStyle/>
        <a:p>
          <a:endParaRPr lang="ru-RU" sz="2400"/>
        </a:p>
      </dgm:t>
    </dgm:pt>
    <dgm:pt modelId="{1F463006-8022-4AFD-9B4C-AB3577AF1EE3}" type="sibTrans" cxnId="{CC4A62BB-EAF9-4FF6-A47E-E8F7E9284DA1}">
      <dgm:prSet/>
      <dgm:spPr/>
      <dgm:t>
        <a:bodyPr/>
        <a:lstStyle/>
        <a:p>
          <a:endParaRPr lang="ru-RU" sz="2400"/>
        </a:p>
      </dgm:t>
    </dgm:pt>
    <dgm:pt modelId="{300143B5-43B3-4204-B376-3FB4B942D2AC}">
      <dgm:prSet phldrT="[Текст]" custT="1"/>
      <dgm:spPr>
        <a:scene3d>
          <a:camera prst="orthographicFront"/>
          <a:lightRig rig="flat" dir="t"/>
        </a:scene3d>
        <a:sp3d prstMaterial="dkEdge">
          <a:bevelT w="8200" h="38100"/>
        </a:sp3d>
      </dgm:spPr>
      <dgm:t>
        <a:bodyPr/>
        <a:lstStyle/>
        <a:p>
          <a:r>
            <a:rPr kumimoji="0" lang="ru-RU" alt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rPr>
            <a:t>Доля педагогических работников дополнительного образования, которым при прохождении аттестации присвоена первая или высшая категория, к общему числу педагогов, имеющих категорию, %</a:t>
          </a:r>
          <a:endParaRPr lang="ru-RU" sz="1200" b="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11A0CA6-E1BC-46C0-B6DE-6053C18C1115}" type="parTrans" cxnId="{679D9BDF-96E7-4ECD-B37C-9DECC13BA3AA}">
      <dgm:prSet/>
      <dgm:spPr/>
      <dgm:t>
        <a:bodyPr/>
        <a:lstStyle/>
        <a:p>
          <a:endParaRPr lang="ru-RU" sz="2400"/>
        </a:p>
      </dgm:t>
    </dgm:pt>
    <dgm:pt modelId="{314A0057-A16D-459D-AF5D-5545000316E7}" type="sibTrans" cxnId="{679D9BDF-96E7-4ECD-B37C-9DECC13BA3AA}">
      <dgm:prSet/>
      <dgm:spPr/>
      <dgm:t>
        <a:bodyPr/>
        <a:lstStyle/>
        <a:p>
          <a:endParaRPr lang="ru-RU" sz="2400"/>
        </a:p>
      </dgm:t>
    </dgm:pt>
    <dgm:pt modelId="{83AB20C5-F30A-4077-90E1-47A104E30151}">
      <dgm:prSet phldrT="[Текст]" custT="1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ru-RU" sz="2000" dirty="0" smtClean="0"/>
            <a:t>В соответствии с соглашениями  на 2018 год</a:t>
          </a:r>
          <a:endParaRPr lang="ru-RU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EAD34CE-B0B3-4E8A-92EA-03749E69BED4}" type="parTrans" cxnId="{3BEE4570-FC54-45CB-9FDF-8DAAFA3BEB39}">
      <dgm:prSet/>
      <dgm:spPr/>
      <dgm:t>
        <a:bodyPr/>
        <a:lstStyle/>
        <a:p>
          <a:endParaRPr lang="ru-RU" sz="2400"/>
        </a:p>
      </dgm:t>
    </dgm:pt>
    <dgm:pt modelId="{645ED1B5-C536-4CCC-938C-6B801E727CC0}" type="sibTrans" cxnId="{3BEE4570-FC54-45CB-9FDF-8DAAFA3BEB39}">
      <dgm:prSet/>
      <dgm:spPr/>
      <dgm:t>
        <a:bodyPr/>
        <a:lstStyle/>
        <a:p>
          <a:endParaRPr lang="ru-RU" sz="2400"/>
        </a:p>
      </dgm:t>
    </dgm:pt>
    <dgm:pt modelId="{9C1104A1-959C-4BF1-8299-50E12A563C06}">
      <dgm:prSet phldrT="[Текст]" custT="1"/>
      <dgm:spPr>
        <a:scene3d>
          <a:camera prst="orthographicFront"/>
          <a:lightRig rig="flat" dir="t"/>
        </a:scene3d>
        <a:sp3d prstMaterial="dkEdge">
          <a:bevelT w="8200" h="38100"/>
        </a:sp3d>
      </dgm:spPr>
      <dgm:t>
        <a:bodyPr/>
        <a:lstStyle/>
        <a:p>
          <a:r>
            <a:rPr lang="ru-RU" sz="2800" dirty="0" smtClean="0">
              <a:latin typeface="Arial" panose="020B0604020202020204" pitchFamily="34" charset="0"/>
              <a:cs typeface="Arial" panose="020B0604020202020204" pitchFamily="34" charset="0"/>
            </a:rPr>
            <a:t>19</a:t>
          </a:r>
          <a:endParaRPr lang="ru-RU" sz="2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CA451BE-AA00-47A8-9F3C-E31ADEA525D6}" type="parTrans" cxnId="{D72F9918-549E-47D6-A0CA-B2DF1F7CE968}">
      <dgm:prSet/>
      <dgm:spPr/>
      <dgm:t>
        <a:bodyPr/>
        <a:lstStyle/>
        <a:p>
          <a:endParaRPr lang="ru-RU" sz="2400"/>
        </a:p>
      </dgm:t>
    </dgm:pt>
    <dgm:pt modelId="{BA19C486-4806-4CC0-B5BB-04342435CE81}" type="sibTrans" cxnId="{D72F9918-549E-47D6-A0CA-B2DF1F7CE968}">
      <dgm:prSet/>
      <dgm:spPr/>
      <dgm:t>
        <a:bodyPr/>
        <a:lstStyle/>
        <a:p>
          <a:endParaRPr lang="ru-RU" sz="2400"/>
        </a:p>
      </dgm:t>
    </dgm:pt>
    <dgm:pt modelId="{D7DB02C5-210A-4295-A994-05D7D7B0B7AF}">
      <dgm:prSet phldrT="[Текст]" custT="1"/>
      <dgm:spPr>
        <a:scene3d>
          <a:camera prst="orthographicFront"/>
          <a:lightRig rig="flat" dir="t"/>
        </a:scene3d>
        <a:sp3d prstMaterial="dkEdge">
          <a:bevelT w="8200" h="38100"/>
        </a:sp3d>
      </dgm:spPr>
      <dgm:t>
        <a:bodyPr/>
        <a:lstStyle/>
        <a:p>
          <a:r>
            <a:rPr lang="ru-RU" sz="2800" dirty="0" smtClean="0">
              <a:latin typeface="Arial" panose="020B0604020202020204" pitchFamily="34" charset="0"/>
              <a:cs typeface="Arial" panose="020B0604020202020204" pitchFamily="34" charset="0"/>
            </a:rPr>
            <a:t>5,8</a:t>
          </a:r>
          <a:endParaRPr lang="ru-RU" sz="2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A2F7EA6-E4F3-4CFE-85B0-8D96A5A3E4DF}" type="parTrans" cxnId="{677DA41E-1F7F-4B36-ABE4-561963AAFD26}">
      <dgm:prSet/>
      <dgm:spPr/>
      <dgm:t>
        <a:bodyPr/>
        <a:lstStyle/>
        <a:p>
          <a:endParaRPr lang="ru-RU" sz="2400"/>
        </a:p>
      </dgm:t>
    </dgm:pt>
    <dgm:pt modelId="{8C9F63D7-0C8C-4E9D-8037-2AC9A628E392}" type="sibTrans" cxnId="{677DA41E-1F7F-4B36-ABE4-561963AAFD26}">
      <dgm:prSet/>
      <dgm:spPr/>
      <dgm:t>
        <a:bodyPr/>
        <a:lstStyle/>
        <a:p>
          <a:endParaRPr lang="ru-RU" sz="2400"/>
        </a:p>
      </dgm:t>
    </dgm:pt>
    <dgm:pt modelId="{6AF11FED-A554-412B-BDFC-AC0A749DB48F}">
      <dgm:prSet phldrT="[Текст]" custT="1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ru-RU" sz="2000" dirty="0" smtClean="0"/>
            <a:t>Фактическая      за 3 месяцев  2018 года</a:t>
          </a:r>
          <a:endParaRPr lang="ru-RU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CAD479C-A8E0-4453-AFA2-63C18C42D93E}" type="parTrans" cxnId="{4371CCE5-B166-40CD-8B34-5B8CA06DC1AF}">
      <dgm:prSet/>
      <dgm:spPr/>
      <dgm:t>
        <a:bodyPr/>
        <a:lstStyle/>
        <a:p>
          <a:endParaRPr lang="ru-RU" sz="2400"/>
        </a:p>
      </dgm:t>
    </dgm:pt>
    <dgm:pt modelId="{0235D8CA-7A9E-4FD2-A84F-280F4576788F}" type="sibTrans" cxnId="{4371CCE5-B166-40CD-8B34-5B8CA06DC1AF}">
      <dgm:prSet/>
      <dgm:spPr/>
      <dgm:t>
        <a:bodyPr/>
        <a:lstStyle/>
        <a:p>
          <a:endParaRPr lang="ru-RU" sz="2400"/>
        </a:p>
      </dgm:t>
    </dgm:pt>
    <dgm:pt modelId="{02F0E5A3-EB7D-4C12-8F74-CA5107938242}">
      <dgm:prSet phldrT="[Текст]" custT="1"/>
      <dgm:spPr>
        <a:scene3d>
          <a:camera prst="orthographicFront"/>
          <a:lightRig rig="flat" dir="t"/>
        </a:scene3d>
        <a:sp3d prstMaterial="dkEdge">
          <a:bevelT w="8200" h="38100"/>
        </a:sp3d>
      </dgm:spPr>
      <dgm:t>
        <a:bodyPr/>
        <a:lstStyle/>
        <a:p>
          <a:r>
            <a:rPr lang="ru-RU" sz="2800" dirty="0" smtClean="0">
              <a:latin typeface="Arial" panose="020B0604020202020204" pitchFamily="34" charset="0"/>
              <a:cs typeface="Arial" panose="020B0604020202020204" pitchFamily="34" charset="0"/>
            </a:rPr>
            <a:t>19</a:t>
          </a:r>
          <a:endParaRPr lang="ru-RU" sz="2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48B02FB-2BEF-4F5F-8CFB-61FA05B68919}" type="parTrans" cxnId="{8A7D988F-1421-4873-AAEE-335CE359D3FC}">
      <dgm:prSet/>
      <dgm:spPr/>
      <dgm:t>
        <a:bodyPr/>
        <a:lstStyle/>
        <a:p>
          <a:endParaRPr lang="ru-RU" sz="2400"/>
        </a:p>
      </dgm:t>
    </dgm:pt>
    <dgm:pt modelId="{EC23CC33-9BF2-4E59-B396-8E0DF1E33752}" type="sibTrans" cxnId="{8A7D988F-1421-4873-AAEE-335CE359D3FC}">
      <dgm:prSet/>
      <dgm:spPr/>
      <dgm:t>
        <a:bodyPr/>
        <a:lstStyle/>
        <a:p>
          <a:endParaRPr lang="ru-RU" sz="2400"/>
        </a:p>
      </dgm:t>
    </dgm:pt>
    <dgm:pt modelId="{16F64ECC-FCDA-46C2-AB59-45464879EF8B}">
      <dgm:prSet phldrT="[Текст]" custT="1"/>
      <dgm:spPr>
        <a:scene3d>
          <a:camera prst="orthographicFront"/>
          <a:lightRig rig="flat" dir="t"/>
        </a:scene3d>
        <a:sp3d prstMaterial="dkEdge">
          <a:bevelT w="8200" h="38100"/>
        </a:sp3d>
      </dgm:spPr>
      <dgm:t>
        <a:bodyPr/>
        <a:lstStyle/>
        <a:p>
          <a:r>
            <a:rPr lang="ru-RU" sz="2800" dirty="0" smtClean="0">
              <a:latin typeface="Arial" panose="020B0604020202020204" pitchFamily="34" charset="0"/>
              <a:cs typeface="Arial" panose="020B0604020202020204" pitchFamily="34" charset="0"/>
            </a:rPr>
            <a:t>6,4</a:t>
          </a:r>
          <a:endParaRPr lang="ru-RU" sz="2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0FBCD2B-D4A0-44B0-A009-4B30D1EEAC4E}" type="parTrans" cxnId="{FB7A90B0-A68B-44D0-9710-B0A2A27269C4}">
      <dgm:prSet/>
      <dgm:spPr/>
      <dgm:t>
        <a:bodyPr/>
        <a:lstStyle/>
        <a:p>
          <a:endParaRPr lang="ru-RU" sz="2400"/>
        </a:p>
      </dgm:t>
    </dgm:pt>
    <dgm:pt modelId="{1D7CDC66-024C-495D-BA19-CFBB5C63C150}" type="sibTrans" cxnId="{FB7A90B0-A68B-44D0-9710-B0A2A27269C4}">
      <dgm:prSet/>
      <dgm:spPr/>
      <dgm:t>
        <a:bodyPr/>
        <a:lstStyle/>
        <a:p>
          <a:endParaRPr lang="ru-RU" sz="2400"/>
        </a:p>
      </dgm:t>
    </dgm:pt>
    <dgm:pt modelId="{4F2BC457-6836-4C60-899A-99E0659CB6C2}">
      <dgm:prSet phldrT="[Текст]" custT="1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ru-RU" sz="2000" dirty="0" smtClean="0"/>
            <a:t>Процент исполнения, %</a:t>
          </a:r>
          <a:endParaRPr lang="ru-RU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9AC0832-8945-4B63-BD88-B1CBB03B9AED}" type="parTrans" cxnId="{7030E520-EC4A-455D-BFB2-57FFD5F8A800}">
      <dgm:prSet/>
      <dgm:spPr/>
      <dgm:t>
        <a:bodyPr/>
        <a:lstStyle/>
        <a:p>
          <a:endParaRPr lang="ru-RU" sz="2400"/>
        </a:p>
      </dgm:t>
    </dgm:pt>
    <dgm:pt modelId="{A85598BD-435F-4B73-AF80-2965B57559F3}" type="sibTrans" cxnId="{7030E520-EC4A-455D-BFB2-57FFD5F8A800}">
      <dgm:prSet/>
      <dgm:spPr/>
      <dgm:t>
        <a:bodyPr/>
        <a:lstStyle/>
        <a:p>
          <a:endParaRPr lang="ru-RU" sz="2400"/>
        </a:p>
      </dgm:t>
    </dgm:pt>
    <dgm:pt modelId="{6A7956CC-8B5D-452B-805D-2E959D7B7DF5}">
      <dgm:prSet phldrT="[Текст]" custT="1"/>
      <dgm:spPr>
        <a:scene3d>
          <a:camera prst="orthographicFront"/>
          <a:lightRig rig="flat" dir="t"/>
        </a:scene3d>
        <a:sp3d prstMaterial="dkEdge">
          <a:bevelT w="8200" h="38100"/>
        </a:sp3d>
      </dgm:spPr>
      <dgm:t>
        <a:bodyPr/>
        <a:lstStyle/>
        <a:p>
          <a:r>
            <a:rPr lang="ru-RU" sz="2800" dirty="0" smtClean="0">
              <a:latin typeface="Arial" panose="020B0604020202020204" pitchFamily="34" charset="0"/>
              <a:cs typeface="Arial" panose="020B0604020202020204" pitchFamily="34" charset="0"/>
            </a:rPr>
            <a:t>100%</a:t>
          </a:r>
          <a:endParaRPr lang="ru-RU" sz="2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75E25AB-804F-4883-AE12-25B331DB06E6}" type="parTrans" cxnId="{254A2DD2-1CF6-41AD-A808-BCC77DD7003C}">
      <dgm:prSet/>
      <dgm:spPr/>
      <dgm:t>
        <a:bodyPr/>
        <a:lstStyle/>
        <a:p>
          <a:endParaRPr lang="ru-RU" sz="2400"/>
        </a:p>
      </dgm:t>
    </dgm:pt>
    <dgm:pt modelId="{205E133F-DB42-41DE-B3E0-F3D555060A34}" type="sibTrans" cxnId="{254A2DD2-1CF6-41AD-A808-BCC77DD7003C}">
      <dgm:prSet/>
      <dgm:spPr/>
      <dgm:t>
        <a:bodyPr/>
        <a:lstStyle/>
        <a:p>
          <a:endParaRPr lang="ru-RU" sz="2400"/>
        </a:p>
      </dgm:t>
    </dgm:pt>
    <dgm:pt modelId="{287224DE-71CB-4CFB-8F81-12B3CA1AE6DE}">
      <dgm:prSet phldrT="[Текст]" custT="1"/>
      <dgm:spPr>
        <a:scene3d>
          <a:camera prst="orthographicFront"/>
          <a:lightRig rig="flat" dir="t"/>
        </a:scene3d>
        <a:sp3d prstMaterial="dkEdge">
          <a:bevelT w="8200" h="38100"/>
        </a:sp3d>
      </dgm:spPr>
      <dgm:t>
        <a:bodyPr/>
        <a:lstStyle/>
        <a:p>
          <a:r>
            <a:rPr lang="ru-RU" sz="2800" dirty="0" smtClean="0">
              <a:latin typeface="Arial" panose="020B0604020202020204" pitchFamily="34" charset="0"/>
              <a:cs typeface="Arial" panose="020B0604020202020204" pitchFamily="34" charset="0"/>
            </a:rPr>
            <a:t>110%</a:t>
          </a:r>
          <a:endParaRPr lang="ru-RU" sz="2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272CFC2-0EC6-48C4-AE86-DD75613E384B}" type="parTrans" cxnId="{C6B680F5-6BDE-4FAF-8866-E4FE9FF929BE}">
      <dgm:prSet/>
      <dgm:spPr/>
      <dgm:t>
        <a:bodyPr/>
        <a:lstStyle/>
        <a:p>
          <a:endParaRPr lang="ru-RU" sz="2400"/>
        </a:p>
      </dgm:t>
    </dgm:pt>
    <dgm:pt modelId="{2D77C614-1CF6-44E4-9021-BCF5F7604E19}" type="sibTrans" cxnId="{C6B680F5-6BDE-4FAF-8866-E4FE9FF929BE}">
      <dgm:prSet/>
      <dgm:spPr/>
      <dgm:t>
        <a:bodyPr/>
        <a:lstStyle/>
        <a:p>
          <a:endParaRPr lang="ru-RU" sz="2400"/>
        </a:p>
      </dgm:t>
    </dgm:pt>
    <dgm:pt modelId="{EC277E16-CF4A-4277-AD69-8C0C64F6D5F7}" type="pres">
      <dgm:prSet presAssocID="{EB67B98D-1E7A-467C-BCFE-D7F2DA851B9B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D10A972-4C97-4995-890D-7213918BBFB9}" type="pres">
      <dgm:prSet presAssocID="{856FB9DF-119F-4C8C-8ACC-49DDFCF7D8BA}" presName="compNod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21D09911-9862-4B0D-BE3D-6077F87CE667}" type="pres">
      <dgm:prSet presAssocID="{856FB9DF-119F-4C8C-8ACC-49DDFCF7D8BA}" presName="aNode" presStyleLbl="bgShp" presStyleIdx="0" presStyleCnt="4"/>
      <dgm:spPr/>
      <dgm:t>
        <a:bodyPr/>
        <a:lstStyle/>
        <a:p>
          <a:endParaRPr lang="ru-RU"/>
        </a:p>
      </dgm:t>
    </dgm:pt>
    <dgm:pt modelId="{8FDAFDD1-DFC4-42EE-9028-2FA74658485A}" type="pres">
      <dgm:prSet presAssocID="{856FB9DF-119F-4C8C-8ACC-49DDFCF7D8BA}" presName="textNode" presStyleLbl="bgShp" presStyleIdx="0" presStyleCnt="4"/>
      <dgm:spPr/>
      <dgm:t>
        <a:bodyPr/>
        <a:lstStyle/>
        <a:p>
          <a:endParaRPr lang="ru-RU"/>
        </a:p>
      </dgm:t>
    </dgm:pt>
    <dgm:pt modelId="{17B40E73-3CF3-4895-902C-328E84FBC922}" type="pres">
      <dgm:prSet presAssocID="{856FB9DF-119F-4C8C-8ACC-49DDFCF7D8BA}" presName="compChildNod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8872320C-1C6B-485B-8556-192B8F02B921}" type="pres">
      <dgm:prSet presAssocID="{856FB9DF-119F-4C8C-8ACC-49DDFCF7D8BA}" presName="theInnerList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6C4F5E05-6C8C-4C54-BA73-431A54837A1E}" type="pres">
      <dgm:prSet presAssocID="{E5396B60-653A-40E0-89C4-DDA12DD07AD2}" presName="childNode" presStyleLbl="node1" presStyleIdx="0" presStyleCnt="8" custScaleX="138468" custScaleY="9848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C0449C4-D30C-45A7-8989-A511F7E9EFBC}" type="pres">
      <dgm:prSet presAssocID="{E5396B60-653A-40E0-89C4-DDA12DD07AD2}" presName="aSpace2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B92EFCE7-8BD1-4098-8A07-D8A4F154928B}" type="pres">
      <dgm:prSet presAssocID="{300143B5-43B3-4204-B376-3FB4B942D2AC}" presName="childNode" presStyleLbl="node1" presStyleIdx="1" presStyleCnt="8" custScaleX="137076" custLinFactNeighborX="-3110" custLinFactNeighborY="2157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E3DFECF-2E7C-4F5A-A233-B147395410DD}" type="pres">
      <dgm:prSet presAssocID="{856FB9DF-119F-4C8C-8ACC-49DDFCF7D8BA}" presName="aSpac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1461B258-5F08-47A4-836A-80F2A6751A9E}" type="pres">
      <dgm:prSet presAssocID="{83AB20C5-F30A-4077-90E1-47A104E30151}" presName="compNod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7F1E7989-E2D3-49F6-86D3-6EB1F011DF96}" type="pres">
      <dgm:prSet presAssocID="{83AB20C5-F30A-4077-90E1-47A104E30151}" presName="aNode" presStyleLbl="bgShp" presStyleIdx="1" presStyleCnt="4"/>
      <dgm:spPr/>
      <dgm:t>
        <a:bodyPr/>
        <a:lstStyle/>
        <a:p>
          <a:endParaRPr lang="ru-RU"/>
        </a:p>
      </dgm:t>
    </dgm:pt>
    <dgm:pt modelId="{335D1DC6-7FF0-4673-ACB1-D2AD9F3ABB8A}" type="pres">
      <dgm:prSet presAssocID="{83AB20C5-F30A-4077-90E1-47A104E30151}" presName="textNode" presStyleLbl="bgShp" presStyleIdx="1" presStyleCnt="4"/>
      <dgm:spPr/>
      <dgm:t>
        <a:bodyPr/>
        <a:lstStyle/>
        <a:p>
          <a:endParaRPr lang="ru-RU"/>
        </a:p>
      </dgm:t>
    </dgm:pt>
    <dgm:pt modelId="{5712F3D0-BD2E-44EC-9799-04189BEE2743}" type="pres">
      <dgm:prSet presAssocID="{83AB20C5-F30A-4077-90E1-47A104E30151}" presName="compChildNod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91D843AD-6B36-4592-BE5A-61EFB85C866D}" type="pres">
      <dgm:prSet presAssocID="{83AB20C5-F30A-4077-90E1-47A104E30151}" presName="theInnerList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2357FBC9-BC02-48B6-BCDB-4B89A71605C3}" type="pres">
      <dgm:prSet presAssocID="{9C1104A1-959C-4BF1-8299-50E12A563C06}" presName="childNode" presStyleLbl="node1" presStyleIdx="2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21373AB-339F-4303-ABE3-FBE89982D7C1}" type="pres">
      <dgm:prSet presAssocID="{9C1104A1-959C-4BF1-8299-50E12A563C06}" presName="aSpace2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96FBEE71-76FA-4072-9926-0B67F0670B36}" type="pres">
      <dgm:prSet presAssocID="{D7DB02C5-210A-4295-A994-05D7D7B0B7AF}" presName="childNode" presStyleLbl="node1" presStyleIdx="3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7C517FE-7DB2-4917-B5C3-012783A34C53}" type="pres">
      <dgm:prSet presAssocID="{83AB20C5-F30A-4077-90E1-47A104E30151}" presName="aSpac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75E7A0D9-621D-4F0F-ABEB-6051A81FDFF6}" type="pres">
      <dgm:prSet presAssocID="{6AF11FED-A554-412B-BDFC-AC0A749DB48F}" presName="compNod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8051D3E4-AAD2-4ECA-B057-2FF2FAA8021A}" type="pres">
      <dgm:prSet presAssocID="{6AF11FED-A554-412B-BDFC-AC0A749DB48F}" presName="aNode" presStyleLbl="bgShp" presStyleIdx="2" presStyleCnt="4"/>
      <dgm:spPr/>
      <dgm:t>
        <a:bodyPr/>
        <a:lstStyle/>
        <a:p>
          <a:endParaRPr lang="ru-RU"/>
        </a:p>
      </dgm:t>
    </dgm:pt>
    <dgm:pt modelId="{6A283F21-EF37-4741-8E83-1AA5F75140C4}" type="pres">
      <dgm:prSet presAssocID="{6AF11FED-A554-412B-BDFC-AC0A749DB48F}" presName="textNode" presStyleLbl="bgShp" presStyleIdx="2" presStyleCnt="4"/>
      <dgm:spPr/>
      <dgm:t>
        <a:bodyPr/>
        <a:lstStyle/>
        <a:p>
          <a:endParaRPr lang="ru-RU"/>
        </a:p>
      </dgm:t>
    </dgm:pt>
    <dgm:pt modelId="{0B641CB5-871B-4935-B7DC-D6BF02047678}" type="pres">
      <dgm:prSet presAssocID="{6AF11FED-A554-412B-BDFC-AC0A749DB48F}" presName="compChildNod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694E8B3F-1A4E-46EC-9C22-A6F9354E257C}" type="pres">
      <dgm:prSet presAssocID="{6AF11FED-A554-412B-BDFC-AC0A749DB48F}" presName="theInnerList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D3149ECA-5BE7-4C42-979C-C0FC5FD19CA7}" type="pres">
      <dgm:prSet presAssocID="{02F0E5A3-EB7D-4C12-8F74-CA5107938242}" presName="childNode" presStyleLbl="node1" presStyleIdx="4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9742FE2-0E66-4873-AE2E-FC9BBEE6C5D9}" type="pres">
      <dgm:prSet presAssocID="{02F0E5A3-EB7D-4C12-8F74-CA5107938242}" presName="aSpace2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E80D6EFF-7C96-4A6C-AAF2-4404EAF6D2AB}" type="pres">
      <dgm:prSet presAssocID="{16F64ECC-FCDA-46C2-AB59-45464879EF8B}" presName="childNode" presStyleLbl="node1" presStyleIdx="5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609E6D2-C575-439A-909A-DCE5472BF442}" type="pres">
      <dgm:prSet presAssocID="{6AF11FED-A554-412B-BDFC-AC0A749DB48F}" presName="aSpac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09A96D2C-DC5C-4429-9685-70CEB5A715EC}" type="pres">
      <dgm:prSet presAssocID="{4F2BC457-6836-4C60-899A-99E0659CB6C2}" presName="compNod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484BEA12-F6FB-4C57-8A16-2A0F81D7D245}" type="pres">
      <dgm:prSet presAssocID="{4F2BC457-6836-4C60-899A-99E0659CB6C2}" presName="aNode" presStyleLbl="bgShp" presStyleIdx="3" presStyleCnt="4"/>
      <dgm:spPr/>
      <dgm:t>
        <a:bodyPr/>
        <a:lstStyle/>
        <a:p>
          <a:endParaRPr lang="ru-RU"/>
        </a:p>
      </dgm:t>
    </dgm:pt>
    <dgm:pt modelId="{A588F023-4A51-4D4C-B2A4-0E2828411392}" type="pres">
      <dgm:prSet presAssocID="{4F2BC457-6836-4C60-899A-99E0659CB6C2}" presName="textNode" presStyleLbl="bgShp" presStyleIdx="3" presStyleCnt="4"/>
      <dgm:spPr/>
      <dgm:t>
        <a:bodyPr/>
        <a:lstStyle/>
        <a:p>
          <a:endParaRPr lang="ru-RU"/>
        </a:p>
      </dgm:t>
    </dgm:pt>
    <dgm:pt modelId="{509C9D4D-5BAC-4EE9-B29E-993F290F8048}" type="pres">
      <dgm:prSet presAssocID="{4F2BC457-6836-4C60-899A-99E0659CB6C2}" presName="compChildNod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333ADF15-6F45-417F-9EC6-8D4602A5B717}" type="pres">
      <dgm:prSet presAssocID="{4F2BC457-6836-4C60-899A-99E0659CB6C2}" presName="theInnerList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D4EE4FDE-6D9B-444E-928A-4CF876EC3EDD}" type="pres">
      <dgm:prSet presAssocID="{6A7956CC-8B5D-452B-805D-2E959D7B7DF5}" presName="childNode" presStyleLbl="node1" presStyleIdx="6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3ED2D0E-3D92-489A-864E-1914FCFA97F7}" type="pres">
      <dgm:prSet presAssocID="{6A7956CC-8B5D-452B-805D-2E959D7B7DF5}" presName="aSpace2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3109401D-31E4-47F4-9FC9-609E066B5E9F}" type="pres">
      <dgm:prSet presAssocID="{287224DE-71CB-4CFB-8F81-12B3CA1AE6DE}" presName="childNode" presStyleLbl="node1" presStyleIdx="7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316F95E-1F16-40B2-91B8-5A6DA600F9C9}" type="presOf" srcId="{6A7956CC-8B5D-452B-805D-2E959D7B7DF5}" destId="{D4EE4FDE-6D9B-444E-928A-4CF876EC3EDD}" srcOrd="0" destOrd="0" presId="urn:microsoft.com/office/officeart/2005/8/layout/lProcess2"/>
    <dgm:cxn modelId="{01C19C70-1CBC-47E5-B799-AD9E6A7285DA}" srcId="{EB67B98D-1E7A-467C-BCFE-D7F2DA851B9B}" destId="{856FB9DF-119F-4C8C-8ACC-49DDFCF7D8BA}" srcOrd="0" destOrd="0" parTransId="{803ED6D1-4165-4474-B1A7-038E81512D86}" sibTransId="{BE4862A0-8906-4D58-8EBD-D3FE658380E9}"/>
    <dgm:cxn modelId="{15BED613-224B-4F82-99AE-1D553F7078A6}" type="presOf" srcId="{9C1104A1-959C-4BF1-8299-50E12A563C06}" destId="{2357FBC9-BC02-48B6-BCDB-4B89A71605C3}" srcOrd="0" destOrd="0" presId="urn:microsoft.com/office/officeart/2005/8/layout/lProcess2"/>
    <dgm:cxn modelId="{8A7D988F-1421-4873-AAEE-335CE359D3FC}" srcId="{6AF11FED-A554-412B-BDFC-AC0A749DB48F}" destId="{02F0E5A3-EB7D-4C12-8F74-CA5107938242}" srcOrd="0" destOrd="0" parTransId="{048B02FB-2BEF-4F5F-8CFB-61FA05B68919}" sibTransId="{EC23CC33-9BF2-4E59-B396-8E0DF1E33752}"/>
    <dgm:cxn modelId="{3805D5DF-3E48-444B-9134-D07DA041D55D}" type="presOf" srcId="{4F2BC457-6836-4C60-899A-99E0659CB6C2}" destId="{A588F023-4A51-4D4C-B2A4-0E2828411392}" srcOrd="1" destOrd="0" presId="urn:microsoft.com/office/officeart/2005/8/layout/lProcess2"/>
    <dgm:cxn modelId="{677DA41E-1F7F-4B36-ABE4-561963AAFD26}" srcId="{83AB20C5-F30A-4077-90E1-47A104E30151}" destId="{D7DB02C5-210A-4295-A994-05D7D7B0B7AF}" srcOrd="1" destOrd="0" parTransId="{AA2F7EA6-E4F3-4CFE-85B0-8D96A5A3E4DF}" sibTransId="{8C9F63D7-0C8C-4E9D-8037-2AC9A628E392}"/>
    <dgm:cxn modelId="{44A1C334-6B73-4DCB-BED5-CA226F459614}" type="presOf" srcId="{02F0E5A3-EB7D-4C12-8F74-CA5107938242}" destId="{D3149ECA-5BE7-4C42-979C-C0FC5FD19CA7}" srcOrd="0" destOrd="0" presId="urn:microsoft.com/office/officeart/2005/8/layout/lProcess2"/>
    <dgm:cxn modelId="{845094A9-0027-4727-AFB8-8683F0FC5CFC}" type="presOf" srcId="{83AB20C5-F30A-4077-90E1-47A104E30151}" destId="{335D1DC6-7FF0-4673-ACB1-D2AD9F3ABB8A}" srcOrd="1" destOrd="0" presId="urn:microsoft.com/office/officeart/2005/8/layout/lProcess2"/>
    <dgm:cxn modelId="{04596287-82A9-45B3-BC56-D34D1A171063}" type="presOf" srcId="{856FB9DF-119F-4C8C-8ACC-49DDFCF7D8BA}" destId="{21D09911-9862-4B0D-BE3D-6077F87CE667}" srcOrd="0" destOrd="0" presId="urn:microsoft.com/office/officeart/2005/8/layout/lProcess2"/>
    <dgm:cxn modelId="{4371CCE5-B166-40CD-8B34-5B8CA06DC1AF}" srcId="{EB67B98D-1E7A-467C-BCFE-D7F2DA851B9B}" destId="{6AF11FED-A554-412B-BDFC-AC0A749DB48F}" srcOrd="2" destOrd="0" parTransId="{8CAD479C-A8E0-4453-AFA2-63C18C42D93E}" sibTransId="{0235D8CA-7A9E-4FD2-A84F-280F4576788F}"/>
    <dgm:cxn modelId="{85F93930-0022-4FC9-B43B-E37C98CF06A9}" type="presOf" srcId="{287224DE-71CB-4CFB-8F81-12B3CA1AE6DE}" destId="{3109401D-31E4-47F4-9FC9-609E066B5E9F}" srcOrd="0" destOrd="0" presId="urn:microsoft.com/office/officeart/2005/8/layout/lProcess2"/>
    <dgm:cxn modelId="{14CC96FF-70DF-4747-B92E-65F42A375F99}" type="presOf" srcId="{856FB9DF-119F-4C8C-8ACC-49DDFCF7D8BA}" destId="{8FDAFDD1-DFC4-42EE-9028-2FA74658485A}" srcOrd="1" destOrd="0" presId="urn:microsoft.com/office/officeart/2005/8/layout/lProcess2"/>
    <dgm:cxn modelId="{C6B680F5-6BDE-4FAF-8866-E4FE9FF929BE}" srcId="{4F2BC457-6836-4C60-899A-99E0659CB6C2}" destId="{287224DE-71CB-4CFB-8F81-12B3CA1AE6DE}" srcOrd="1" destOrd="0" parTransId="{D272CFC2-0EC6-48C4-AE86-DD75613E384B}" sibTransId="{2D77C614-1CF6-44E4-9021-BCF5F7604E19}"/>
    <dgm:cxn modelId="{C39B4B0A-E56C-4F04-9F68-F02C63034FF4}" type="presOf" srcId="{4F2BC457-6836-4C60-899A-99E0659CB6C2}" destId="{484BEA12-F6FB-4C57-8A16-2A0F81D7D245}" srcOrd="0" destOrd="0" presId="urn:microsoft.com/office/officeart/2005/8/layout/lProcess2"/>
    <dgm:cxn modelId="{C7479AB8-8199-4586-9688-AE7A1048AF13}" type="presOf" srcId="{83AB20C5-F30A-4077-90E1-47A104E30151}" destId="{7F1E7989-E2D3-49F6-86D3-6EB1F011DF96}" srcOrd="0" destOrd="0" presId="urn:microsoft.com/office/officeart/2005/8/layout/lProcess2"/>
    <dgm:cxn modelId="{5A5194CE-03C7-4253-A510-A00B25333C20}" type="presOf" srcId="{EB67B98D-1E7A-467C-BCFE-D7F2DA851B9B}" destId="{EC277E16-CF4A-4277-AD69-8C0C64F6D5F7}" srcOrd="0" destOrd="0" presId="urn:microsoft.com/office/officeart/2005/8/layout/lProcess2"/>
    <dgm:cxn modelId="{254A2DD2-1CF6-41AD-A808-BCC77DD7003C}" srcId="{4F2BC457-6836-4C60-899A-99E0659CB6C2}" destId="{6A7956CC-8B5D-452B-805D-2E959D7B7DF5}" srcOrd="0" destOrd="0" parTransId="{175E25AB-804F-4883-AE12-25B331DB06E6}" sibTransId="{205E133F-DB42-41DE-B3E0-F3D555060A34}"/>
    <dgm:cxn modelId="{3BEE4570-FC54-45CB-9FDF-8DAAFA3BEB39}" srcId="{EB67B98D-1E7A-467C-BCFE-D7F2DA851B9B}" destId="{83AB20C5-F30A-4077-90E1-47A104E30151}" srcOrd="1" destOrd="0" parTransId="{3EAD34CE-B0B3-4E8A-92EA-03749E69BED4}" sibTransId="{645ED1B5-C536-4CCC-938C-6B801E727CC0}"/>
    <dgm:cxn modelId="{D72F9918-549E-47D6-A0CA-B2DF1F7CE968}" srcId="{83AB20C5-F30A-4077-90E1-47A104E30151}" destId="{9C1104A1-959C-4BF1-8299-50E12A563C06}" srcOrd="0" destOrd="0" parTransId="{4CA451BE-AA00-47A8-9F3C-E31ADEA525D6}" sibTransId="{BA19C486-4806-4CC0-B5BB-04342435CE81}"/>
    <dgm:cxn modelId="{3AB51807-6245-4036-9967-F033F55B03CB}" type="presOf" srcId="{6AF11FED-A554-412B-BDFC-AC0A749DB48F}" destId="{8051D3E4-AAD2-4ECA-B057-2FF2FAA8021A}" srcOrd="0" destOrd="0" presId="urn:microsoft.com/office/officeart/2005/8/layout/lProcess2"/>
    <dgm:cxn modelId="{6332F706-CA17-449D-B8D9-FC4E57D0F0E0}" type="presOf" srcId="{16F64ECC-FCDA-46C2-AB59-45464879EF8B}" destId="{E80D6EFF-7C96-4A6C-AAF2-4404EAF6D2AB}" srcOrd="0" destOrd="0" presId="urn:microsoft.com/office/officeart/2005/8/layout/lProcess2"/>
    <dgm:cxn modelId="{7030E520-EC4A-455D-BFB2-57FFD5F8A800}" srcId="{EB67B98D-1E7A-467C-BCFE-D7F2DA851B9B}" destId="{4F2BC457-6836-4C60-899A-99E0659CB6C2}" srcOrd="3" destOrd="0" parTransId="{49AC0832-8945-4B63-BD88-B1CBB03B9AED}" sibTransId="{A85598BD-435F-4B73-AF80-2965B57559F3}"/>
    <dgm:cxn modelId="{026D88D9-202F-4FA1-AEEA-226BC7B00A4D}" type="presOf" srcId="{E5396B60-653A-40E0-89C4-DDA12DD07AD2}" destId="{6C4F5E05-6C8C-4C54-BA73-431A54837A1E}" srcOrd="0" destOrd="0" presId="urn:microsoft.com/office/officeart/2005/8/layout/lProcess2"/>
    <dgm:cxn modelId="{6894F432-2130-49A1-96FE-D09FFF6F3550}" type="presOf" srcId="{300143B5-43B3-4204-B376-3FB4B942D2AC}" destId="{B92EFCE7-8BD1-4098-8A07-D8A4F154928B}" srcOrd="0" destOrd="0" presId="urn:microsoft.com/office/officeart/2005/8/layout/lProcess2"/>
    <dgm:cxn modelId="{FCF18A06-8C2A-4491-AC60-1AE8B8F68FF6}" type="presOf" srcId="{D7DB02C5-210A-4295-A994-05D7D7B0B7AF}" destId="{96FBEE71-76FA-4072-9926-0B67F0670B36}" srcOrd="0" destOrd="0" presId="urn:microsoft.com/office/officeart/2005/8/layout/lProcess2"/>
    <dgm:cxn modelId="{CC4A62BB-EAF9-4FF6-A47E-E8F7E9284DA1}" srcId="{856FB9DF-119F-4C8C-8ACC-49DDFCF7D8BA}" destId="{E5396B60-653A-40E0-89C4-DDA12DD07AD2}" srcOrd="0" destOrd="0" parTransId="{09530347-E45C-45AE-8EB9-1A3503B6D3A8}" sibTransId="{1F463006-8022-4AFD-9B4C-AB3577AF1EE3}"/>
    <dgm:cxn modelId="{679D9BDF-96E7-4ECD-B37C-9DECC13BA3AA}" srcId="{856FB9DF-119F-4C8C-8ACC-49DDFCF7D8BA}" destId="{300143B5-43B3-4204-B376-3FB4B942D2AC}" srcOrd="1" destOrd="0" parTransId="{111A0CA6-E1BC-46C0-B6DE-6053C18C1115}" sibTransId="{314A0057-A16D-459D-AF5D-5545000316E7}"/>
    <dgm:cxn modelId="{B0FD4835-5448-46FA-BF8A-5D8C64643FB5}" type="presOf" srcId="{6AF11FED-A554-412B-BDFC-AC0A749DB48F}" destId="{6A283F21-EF37-4741-8E83-1AA5F75140C4}" srcOrd="1" destOrd="0" presId="urn:microsoft.com/office/officeart/2005/8/layout/lProcess2"/>
    <dgm:cxn modelId="{FB7A90B0-A68B-44D0-9710-B0A2A27269C4}" srcId="{6AF11FED-A554-412B-BDFC-AC0A749DB48F}" destId="{16F64ECC-FCDA-46C2-AB59-45464879EF8B}" srcOrd="1" destOrd="0" parTransId="{60FBCD2B-D4A0-44B0-A009-4B30D1EEAC4E}" sibTransId="{1D7CDC66-024C-495D-BA19-CFBB5C63C150}"/>
    <dgm:cxn modelId="{EE834C11-56FC-4555-9F35-B5E934DD240E}" type="presParOf" srcId="{EC277E16-CF4A-4277-AD69-8C0C64F6D5F7}" destId="{BD10A972-4C97-4995-890D-7213918BBFB9}" srcOrd="0" destOrd="0" presId="urn:microsoft.com/office/officeart/2005/8/layout/lProcess2"/>
    <dgm:cxn modelId="{B0B32628-ABC0-487A-9C05-F1884774A96D}" type="presParOf" srcId="{BD10A972-4C97-4995-890D-7213918BBFB9}" destId="{21D09911-9862-4B0D-BE3D-6077F87CE667}" srcOrd="0" destOrd="0" presId="urn:microsoft.com/office/officeart/2005/8/layout/lProcess2"/>
    <dgm:cxn modelId="{F861BAE2-3467-4A9E-AF0F-10037F7484B0}" type="presParOf" srcId="{BD10A972-4C97-4995-890D-7213918BBFB9}" destId="{8FDAFDD1-DFC4-42EE-9028-2FA74658485A}" srcOrd="1" destOrd="0" presId="urn:microsoft.com/office/officeart/2005/8/layout/lProcess2"/>
    <dgm:cxn modelId="{2883E23D-8771-4F6B-A83A-B3EEE84B493A}" type="presParOf" srcId="{BD10A972-4C97-4995-890D-7213918BBFB9}" destId="{17B40E73-3CF3-4895-902C-328E84FBC922}" srcOrd="2" destOrd="0" presId="urn:microsoft.com/office/officeart/2005/8/layout/lProcess2"/>
    <dgm:cxn modelId="{9EDAF9C1-ACFA-4643-920F-B4A6D8DD3CDC}" type="presParOf" srcId="{17B40E73-3CF3-4895-902C-328E84FBC922}" destId="{8872320C-1C6B-485B-8556-192B8F02B921}" srcOrd="0" destOrd="0" presId="urn:microsoft.com/office/officeart/2005/8/layout/lProcess2"/>
    <dgm:cxn modelId="{09C2E408-FD65-4F44-90F0-30340DE705E3}" type="presParOf" srcId="{8872320C-1C6B-485B-8556-192B8F02B921}" destId="{6C4F5E05-6C8C-4C54-BA73-431A54837A1E}" srcOrd="0" destOrd="0" presId="urn:microsoft.com/office/officeart/2005/8/layout/lProcess2"/>
    <dgm:cxn modelId="{C5D5339F-0F9F-4630-9378-3BA23F1986FA}" type="presParOf" srcId="{8872320C-1C6B-485B-8556-192B8F02B921}" destId="{EC0449C4-D30C-45A7-8989-A511F7E9EFBC}" srcOrd="1" destOrd="0" presId="urn:microsoft.com/office/officeart/2005/8/layout/lProcess2"/>
    <dgm:cxn modelId="{6EBB7E8D-066B-457E-87AF-689349378E68}" type="presParOf" srcId="{8872320C-1C6B-485B-8556-192B8F02B921}" destId="{B92EFCE7-8BD1-4098-8A07-D8A4F154928B}" srcOrd="2" destOrd="0" presId="urn:microsoft.com/office/officeart/2005/8/layout/lProcess2"/>
    <dgm:cxn modelId="{ACBAC331-7CDB-42F4-98A1-FE81DF22AF81}" type="presParOf" srcId="{EC277E16-CF4A-4277-AD69-8C0C64F6D5F7}" destId="{7E3DFECF-2E7C-4F5A-A233-B147395410DD}" srcOrd="1" destOrd="0" presId="urn:microsoft.com/office/officeart/2005/8/layout/lProcess2"/>
    <dgm:cxn modelId="{A9DA8B76-45B0-4542-883D-8BC2F71A6EE9}" type="presParOf" srcId="{EC277E16-CF4A-4277-AD69-8C0C64F6D5F7}" destId="{1461B258-5F08-47A4-836A-80F2A6751A9E}" srcOrd="2" destOrd="0" presId="urn:microsoft.com/office/officeart/2005/8/layout/lProcess2"/>
    <dgm:cxn modelId="{A9E382AB-E2C9-4CAC-8246-5705ED4FB7BB}" type="presParOf" srcId="{1461B258-5F08-47A4-836A-80F2A6751A9E}" destId="{7F1E7989-E2D3-49F6-86D3-6EB1F011DF96}" srcOrd="0" destOrd="0" presId="urn:microsoft.com/office/officeart/2005/8/layout/lProcess2"/>
    <dgm:cxn modelId="{7BBFC71C-02A3-4934-9046-3700E6FC729F}" type="presParOf" srcId="{1461B258-5F08-47A4-836A-80F2A6751A9E}" destId="{335D1DC6-7FF0-4673-ACB1-D2AD9F3ABB8A}" srcOrd="1" destOrd="0" presId="urn:microsoft.com/office/officeart/2005/8/layout/lProcess2"/>
    <dgm:cxn modelId="{3F8FB291-D8E2-4A15-A7B2-594967712B5C}" type="presParOf" srcId="{1461B258-5F08-47A4-836A-80F2A6751A9E}" destId="{5712F3D0-BD2E-44EC-9799-04189BEE2743}" srcOrd="2" destOrd="0" presId="urn:microsoft.com/office/officeart/2005/8/layout/lProcess2"/>
    <dgm:cxn modelId="{0D5E9156-BFFC-4C6B-94CE-EAD7FCCDD7BA}" type="presParOf" srcId="{5712F3D0-BD2E-44EC-9799-04189BEE2743}" destId="{91D843AD-6B36-4592-BE5A-61EFB85C866D}" srcOrd="0" destOrd="0" presId="urn:microsoft.com/office/officeart/2005/8/layout/lProcess2"/>
    <dgm:cxn modelId="{148C4A5C-8499-43A8-A4F7-C8372C05369E}" type="presParOf" srcId="{91D843AD-6B36-4592-BE5A-61EFB85C866D}" destId="{2357FBC9-BC02-48B6-BCDB-4B89A71605C3}" srcOrd="0" destOrd="0" presId="urn:microsoft.com/office/officeart/2005/8/layout/lProcess2"/>
    <dgm:cxn modelId="{1AC63ED3-CAD9-4B46-AACA-1CE42375F408}" type="presParOf" srcId="{91D843AD-6B36-4592-BE5A-61EFB85C866D}" destId="{C21373AB-339F-4303-ABE3-FBE89982D7C1}" srcOrd="1" destOrd="0" presId="urn:microsoft.com/office/officeart/2005/8/layout/lProcess2"/>
    <dgm:cxn modelId="{55949C42-8C41-4D1B-BB02-3858DCB3C692}" type="presParOf" srcId="{91D843AD-6B36-4592-BE5A-61EFB85C866D}" destId="{96FBEE71-76FA-4072-9926-0B67F0670B36}" srcOrd="2" destOrd="0" presId="urn:microsoft.com/office/officeart/2005/8/layout/lProcess2"/>
    <dgm:cxn modelId="{5D588927-844E-4BDE-A3E6-21D1F3FC4403}" type="presParOf" srcId="{EC277E16-CF4A-4277-AD69-8C0C64F6D5F7}" destId="{57C517FE-7DB2-4917-B5C3-012783A34C53}" srcOrd="3" destOrd="0" presId="urn:microsoft.com/office/officeart/2005/8/layout/lProcess2"/>
    <dgm:cxn modelId="{E514A43F-BB3F-453A-A7B6-B2A13742A0AD}" type="presParOf" srcId="{EC277E16-CF4A-4277-AD69-8C0C64F6D5F7}" destId="{75E7A0D9-621D-4F0F-ABEB-6051A81FDFF6}" srcOrd="4" destOrd="0" presId="urn:microsoft.com/office/officeart/2005/8/layout/lProcess2"/>
    <dgm:cxn modelId="{8A72AED9-A32B-4CAD-83A9-750EF87E0552}" type="presParOf" srcId="{75E7A0D9-621D-4F0F-ABEB-6051A81FDFF6}" destId="{8051D3E4-AAD2-4ECA-B057-2FF2FAA8021A}" srcOrd="0" destOrd="0" presId="urn:microsoft.com/office/officeart/2005/8/layout/lProcess2"/>
    <dgm:cxn modelId="{080A2B70-50B7-49C5-AFE7-274EFFB1C66E}" type="presParOf" srcId="{75E7A0D9-621D-4F0F-ABEB-6051A81FDFF6}" destId="{6A283F21-EF37-4741-8E83-1AA5F75140C4}" srcOrd="1" destOrd="0" presId="urn:microsoft.com/office/officeart/2005/8/layout/lProcess2"/>
    <dgm:cxn modelId="{B486DD43-FAC7-4EDB-8C9A-39C36D4B3D48}" type="presParOf" srcId="{75E7A0D9-621D-4F0F-ABEB-6051A81FDFF6}" destId="{0B641CB5-871B-4935-B7DC-D6BF02047678}" srcOrd="2" destOrd="0" presId="urn:microsoft.com/office/officeart/2005/8/layout/lProcess2"/>
    <dgm:cxn modelId="{76C1D585-D302-40CC-9C5D-4D235B3BDFEB}" type="presParOf" srcId="{0B641CB5-871B-4935-B7DC-D6BF02047678}" destId="{694E8B3F-1A4E-46EC-9C22-A6F9354E257C}" srcOrd="0" destOrd="0" presId="urn:microsoft.com/office/officeart/2005/8/layout/lProcess2"/>
    <dgm:cxn modelId="{0802C1E9-BD76-43EC-BAF4-94A37D0177CA}" type="presParOf" srcId="{694E8B3F-1A4E-46EC-9C22-A6F9354E257C}" destId="{D3149ECA-5BE7-4C42-979C-C0FC5FD19CA7}" srcOrd="0" destOrd="0" presId="urn:microsoft.com/office/officeart/2005/8/layout/lProcess2"/>
    <dgm:cxn modelId="{CC6EF646-370C-477C-8E3F-893B26E49DEA}" type="presParOf" srcId="{694E8B3F-1A4E-46EC-9C22-A6F9354E257C}" destId="{B9742FE2-0E66-4873-AE2E-FC9BBEE6C5D9}" srcOrd="1" destOrd="0" presId="urn:microsoft.com/office/officeart/2005/8/layout/lProcess2"/>
    <dgm:cxn modelId="{A7F620FC-9BF3-4DF8-8AF2-5A017CCB8781}" type="presParOf" srcId="{694E8B3F-1A4E-46EC-9C22-A6F9354E257C}" destId="{E80D6EFF-7C96-4A6C-AAF2-4404EAF6D2AB}" srcOrd="2" destOrd="0" presId="urn:microsoft.com/office/officeart/2005/8/layout/lProcess2"/>
    <dgm:cxn modelId="{F4027B4D-D12E-42D6-8B61-781CA2300004}" type="presParOf" srcId="{EC277E16-CF4A-4277-AD69-8C0C64F6D5F7}" destId="{7609E6D2-C575-439A-909A-DCE5472BF442}" srcOrd="5" destOrd="0" presId="urn:microsoft.com/office/officeart/2005/8/layout/lProcess2"/>
    <dgm:cxn modelId="{90F25EF1-2065-4A22-99D0-91B4B9C2F3DF}" type="presParOf" srcId="{EC277E16-CF4A-4277-AD69-8C0C64F6D5F7}" destId="{09A96D2C-DC5C-4429-9685-70CEB5A715EC}" srcOrd="6" destOrd="0" presId="urn:microsoft.com/office/officeart/2005/8/layout/lProcess2"/>
    <dgm:cxn modelId="{B4C6BF80-B32F-4C98-8085-B6780D7244A2}" type="presParOf" srcId="{09A96D2C-DC5C-4429-9685-70CEB5A715EC}" destId="{484BEA12-F6FB-4C57-8A16-2A0F81D7D245}" srcOrd="0" destOrd="0" presId="urn:microsoft.com/office/officeart/2005/8/layout/lProcess2"/>
    <dgm:cxn modelId="{4459E04E-B015-4B8C-8800-0D11AF15A6C3}" type="presParOf" srcId="{09A96D2C-DC5C-4429-9685-70CEB5A715EC}" destId="{A588F023-4A51-4D4C-B2A4-0E2828411392}" srcOrd="1" destOrd="0" presId="urn:microsoft.com/office/officeart/2005/8/layout/lProcess2"/>
    <dgm:cxn modelId="{54058015-6ECB-4A42-92CA-F68B829FAE1B}" type="presParOf" srcId="{09A96D2C-DC5C-4429-9685-70CEB5A715EC}" destId="{509C9D4D-5BAC-4EE9-B29E-993F290F8048}" srcOrd="2" destOrd="0" presId="urn:microsoft.com/office/officeart/2005/8/layout/lProcess2"/>
    <dgm:cxn modelId="{91FA45F5-8FA5-483B-B00B-CF54085E7AB5}" type="presParOf" srcId="{509C9D4D-5BAC-4EE9-B29E-993F290F8048}" destId="{333ADF15-6F45-417F-9EC6-8D4602A5B717}" srcOrd="0" destOrd="0" presId="urn:microsoft.com/office/officeart/2005/8/layout/lProcess2"/>
    <dgm:cxn modelId="{AA5ACA50-3AA6-4590-8419-E2AB835A5781}" type="presParOf" srcId="{333ADF15-6F45-417F-9EC6-8D4602A5B717}" destId="{D4EE4FDE-6D9B-444E-928A-4CF876EC3EDD}" srcOrd="0" destOrd="0" presId="urn:microsoft.com/office/officeart/2005/8/layout/lProcess2"/>
    <dgm:cxn modelId="{73112976-4903-4B76-8C21-7DB748D4B411}" type="presParOf" srcId="{333ADF15-6F45-417F-9EC6-8D4602A5B717}" destId="{E3ED2D0E-3D92-489A-864E-1914FCFA97F7}" srcOrd="1" destOrd="0" presId="urn:microsoft.com/office/officeart/2005/8/layout/lProcess2"/>
    <dgm:cxn modelId="{29933660-88EA-4D4D-844E-F63DC5668DD1}" type="presParOf" srcId="{333ADF15-6F45-417F-9EC6-8D4602A5B717}" destId="{3109401D-31E4-47F4-9FC9-609E066B5E9F}" srcOrd="2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EB67B98D-1E7A-467C-BCFE-D7F2DA851B9B}" type="doc">
      <dgm:prSet loTypeId="urn:microsoft.com/office/officeart/2005/8/layout/lProcess2" loCatId="relationship" qsTypeId="urn:microsoft.com/office/officeart/2005/8/quickstyle/simple3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856FB9DF-119F-4C8C-8ACC-49DDFCF7D8BA}">
      <dgm:prSet phldrT="[Текст]" custT="1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ru-RU" sz="1800" dirty="0" smtClean="0"/>
            <a:t>Наименование показателя</a:t>
          </a:r>
          <a:endParaRPr lang="ru-RU" sz="1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03ED6D1-4165-4474-B1A7-038E81512D86}" type="parTrans" cxnId="{01C19C70-1CBC-47E5-B799-AD9E6A7285DA}">
      <dgm:prSet/>
      <dgm:spPr/>
      <dgm:t>
        <a:bodyPr/>
        <a:lstStyle/>
        <a:p>
          <a:endParaRPr lang="ru-RU" sz="2400"/>
        </a:p>
      </dgm:t>
    </dgm:pt>
    <dgm:pt modelId="{BE4862A0-8906-4D58-8EBD-D3FE658380E9}" type="sibTrans" cxnId="{01C19C70-1CBC-47E5-B799-AD9E6A7285DA}">
      <dgm:prSet/>
      <dgm:spPr/>
      <dgm:t>
        <a:bodyPr/>
        <a:lstStyle/>
        <a:p>
          <a:endParaRPr lang="ru-RU" sz="2400"/>
        </a:p>
      </dgm:t>
    </dgm:pt>
    <dgm:pt modelId="{E5396B60-653A-40E0-89C4-DDA12DD07AD2}">
      <dgm:prSet phldrT="[Текст]" custT="1"/>
      <dgm:spPr>
        <a:scene3d>
          <a:camera prst="orthographicFront"/>
          <a:lightRig rig="flat" dir="t"/>
        </a:scene3d>
        <a:sp3d prstMaterial="dkEdge">
          <a:bevelT w="8200" h="38100"/>
        </a:sp3d>
      </dgm:spPr>
      <dgm:t>
        <a:bodyPr/>
        <a:lstStyle/>
        <a:p>
          <a:r>
            <a:rPr lang="ru-RU" sz="1200" dirty="0" smtClean="0"/>
            <a:t>Доля детей, охваченных дополнительными образовательными программами в области физической культуры и спорта, в общей численности детей и молодежи 5 – 18 лет, %	</a:t>
          </a:r>
          <a:endParaRPr lang="ru-RU" sz="1200" dirty="0"/>
        </a:p>
      </dgm:t>
    </dgm:pt>
    <dgm:pt modelId="{09530347-E45C-45AE-8EB9-1A3503B6D3A8}" type="parTrans" cxnId="{CC4A62BB-EAF9-4FF6-A47E-E8F7E9284DA1}">
      <dgm:prSet/>
      <dgm:spPr/>
      <dgm:t>
        <a:bodyPr/>
        <a:lstStyle/>
        <a:p>
          <a:endParaRPr lang="ru-RU" sz="2400"/>
        </a:p>
      </dgm:t>
    </dgm:pt>
    <dgm:pt modelId="{1F463006-8022-4AFD-9B4C-AB3577AF1EE3}" type="sibTrans" cxnId="{CC4A62BB-EAF9-4FF6-A47E-E8F7E9284DA1}">
      <dgm:prSet/>
      <dgm:spPr/>
      <dgm:t>
        <a:bodyPr/>
        <a:lstStyle/>
        <a:p>
          <a:endParaRPr lang="ru-RU" sz="2400"/>
        </a:p>
      </dgm:t>
    </dgm:pt>
    <dgm:pt modelId="{300143B5-43B3-4204-B376-3FB4B942D2AC}">
      <dgm:prSet phldrT="[Текст]" custT="1"/>
      <dgm:spPr>
        <a:scene3d>
          <a:camera prst="orthographicFront"/>
          <a:lightRig rig="flat" dir="t"/>
        </a:scene3d>
        <a:sp3d prstMaterial="dkEdge">
          <a:bevelT w="8200" h="38100"/>
        </a:sp3d>
      </dgm:spPr>
      <dgm:t>
        <a:bodyPr/>
        <a:lstStyle/>
        <a:p>
          <a:r>
            <a:rPr lang="ru-RU" sz="1200" dirty="0" smtClean="0">
              <a:latin typeface="Arial" panose="020B0604020202020204" pitchFamily="34" charset="0"/>
              <a:cs typeface="Arial" panose="020B0604020202020204" pitchFamily="34" charset="0"/>
            </a:rPr>
            <a:t>Расходы на административно-управленческий и вспомогательный персонал с учетом предельной доли расходов на оплату их труда в фонде оплаты труда учреждения, не более %</a:t>
          </a:r>
          <a:endParaRPr lang="ru-RU" sz="12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11A0CA6-E1BC-46C0-B6DE-6053C18C1115}" type="parTrans" cxnId="{679D9BDF-96E7-4ECD-B37C-9DECC13BA3AA}">
      <dgm:prSet/>
      <dgm:spPr/>
      <dgm:t>
        <a:bodyPr/>
        <a:lstStyle/>
        <a:p>
          <a:endParaRPr lang="ru-RU" sz="2400"/>
        </a:p>
      </dgm:t>
    </dgm:pt>
    <dgm:pt modelId="{314A0057-A16D-459D-AF5D-5545000316E7}" type="sibTrans" cxnId="{679D9BDF-96E7-4ECD-B37C-9DECC13BA3AA}">
      <dgm:prSet/>
      <dgm:spPr/>
      <dgm:t>
        <a:bodyPr/>
        <a:lstStyle/>
        <a:p>
          <a:endParaRPr lang="ru-RU" sz="2400"/>
        </a:p>
      </dgm:t>
    </dgm:pt>
    <dgm:pt modelId="{83AB20C5-F30A-4077-90E1-47A104E30151}">
      <dgm:prSet phldrT="[Текст]" custT="1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pPr>
            <a:spcAft>
              <a:spcPts val="0"/>
            </a:spcAft>
          </a:pPr>
          <a:r>
            <a:rPr lang="ru-RU" sz="1800" dirty="0" smtClean="0"/>
            <a:t>В соответствии </a:t>
          </a:r>
        </a:p>
        <a:p>
          <a:pPr>
            <a:spcAft>
              <a:spcPts val="0"/>
            </a:spcAft>
          </a:pPr>
          <a:r>
            <a:rPr lang="ru-RU" sz="1800" dirty="0" smtClean="0"/>
            <a:t>с соглашениями  на 2018 год</a:t>
          </a:r>
          <a:endParaRPr lang="ru-RU" sz="1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EAD34CE-B0B3-4E8A-92EA-03749E69BED4}" type="parTrans" cxnId="{3BEE4570-FC54-45CB-9FDF-8DAAFA3BEB39}">
      <dgm:prSet/>
      <dgm:spPr/>
      <dgm:t>
        <a:bodyPr/>
        <a:lstStyle/>
        <a:p>
          <a:endParaRPr lang="ru-RU" sz="2400"/>
        </a:p>
      </dgm:t>
    </dgm:pt>
    <dgm:pt modelId="{645ED1B5-C536-4CCC-938C-6B801E727CC0}" type="sibTrans" cxnId="{3BEE4570-FC54-45CB-9FDF-8DAAFA3BEB39}">
      <dgm:prSet/>
      <dgm:spPr/>
      <dgm:t>
        <a:bodyPr/>
        <a:lstStyle/>
        <a:p>
          <a:endParaRPr lang="ru-RU" sz="2400"/>
        </a:p>
      </dgm:t>
    </dgm:pt>
    <dgm:pt modelId="{6AF11FED-A554-412B-BDFC-AC0A749DB48F}">
      <dgm:prSet phldrT="[Текст]" custT="1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pPr>
            <a:spcAft>
              <a:spcPts val="0"/>
            </a:spcAft>
          </a:pPr>
          <a:r>
            <a:rPr lang="ru-RU" sz="1800" dirty="0" smtClean="0"/>
            <a:t>Фактическая </a:t>
          </a:r>
        </a:p>
        <a:p>
          <a:pPr>
            <a:spcAft>
              <a:spcPts val="0"/>
            </a:spcAft>
          </a:pPr>
          <a:r>
            <a:rPr lang="ru-RU" sz="1800" dirty="0" smtClean="0"/>
            <a:t>За 3 месяца 2018 года</a:t>
          </a:r>
          <a:endParaRPr lang="ru-RU" sz="1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CAD479C-A8E0-4453-AFA2-63C18C42D93E}" type="parTrans" cxnId="{4371CCE5-B166-40CD-8B34-5B8CA06DC1AF}">
      <dgm:prSet/>
      <dgm:spPr/>
      <dgm:t>
        <a:bodyPr/>
        <a:lstStyle/>
        <a:p>
          <a:endParaRPr lang="ru-RU" sz="2400"/>
        </a:p>
      </dgm:t>
    </dgm:pt>
    <dgm:pt modelId="{0235D8CA-7A9E-4FD2-A84F-280F4576788F}" type="sibTrans" cxnId="{4371CCE5-B166-40CD-8B34-5B8CA06DC1AF}">
      <dgm:prSet/>
      <dgm:spPr/>
      <dgm:t>
        <a:bodyPr/>
        <a:lstStyle/>
        <a:p>
          <a:endParaRPr lang="ru-RU" sz="2400"/>
        </a:p>
      </dgm:t>
    </dgm:pt>
    <dgm:pt modelId="{4F2BC457-6836-4C60-899A-99E0659CB6C2}">
      <dgm:prSet phldrT="[Текст]" custT="1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ru-RU" sz="1800" dirty="0" smtClean="0"/>
            <a:t>Процент исполнения, %</a:t>
          </a:r>
          <a:endParaRPr lang="ru-RU" sz="1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9AC0832-8945-4B63-BD88-B1CBB03B9AED}" type="parTrans" cxnId="{7030E520-EC4A-455D-BFB2-57FFD5F8A800}">
      <dgm:prSet/>
      <dgm:spPr/>
      <dgm:t>
        <a:bodyPr/>
        <a:lstStyle/>
        <a:p>
          <a:endParaRPr lang="ru-RU" sz="2400"/>
        </a:p>
      </dgm:t>
    </dgm:pt>
    <dgm:pt modelId="{A85598BD-435F-4B73-AF80-2965B57559F3}" type="sibTrans" cxnId="{7030E520-EC4A-455D-BFB2-57FFD5F8A800}">
      <dgm:prSet/>
      <dgm:spPr/>
      <dgm:t>
        <a:bodyPr/>
        <a:lstStyle/>
        <a:p>
          <a:endParaRPr lang="ru-RU" sz="2400"/>
        </a:p>
      </dgm:t>
    </dgm:pt>
    <dgm:pt modelId="{6A7956CC-8B5D-452B-805D-2E959D7B7DF5}">
      <dgm:prSet phldrT="[Текст]" custT="1"/>
      <dgm:spPr>
        <a:scene3d>
          <a:camera prst="orthographicFront"/>
          <a:lightRig rig="flat" dir="t"/>
        </a:scene3d>
        <a:sp3d prstMaterial="dkEdge">
          <a:bevelT w="8200" h="38100"/>
        </a:sp3d>
      </dgm:spPr>
      <dgm:t>
        <a:bodyPr/>
        <a:lstStyle/>
        <a:p>
          <a:r>
            <a:rPr lang="en-US" sz="2800" dirty="0" smtClean="0">
              <a:latin typeface="Arial" panose="020B0604020202020204" pitchFamily="34" charset="0"/>
              <a:cs typeface="Arial" panose="020B0604020202020204" pitchFamily="34" charset="0"/>
            </a:rPr>
            <a:t>110</a:t>
          </a:r>
          <a:endParaRPr lang="ru-RU" sz="2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05E133F-DB42-41DE-B3E0-F3D555060A34}" type="sibTrans" cxnId="{254A2DD2-1CF6-41AD-A808-BCC77DD7003C}">
      <dgm:prSet/>
      <dgm:spPr/>
      <dgm:t>
        <a:bodyPr/>
        <a:lstStyle/>
        <a:p>
          <a:endParaRPr lang="ru-RU" sz="2400"/>
        </a:p>
      </dgm:t>
    </dgm:pt>
    <dgm:pt modelId="{175E25AB-804F-4883-AE12-25B331DB06E6}" type="parTrans" cxnId="{254A2DD2-1CF6-41AD-A808-BCC77DD7003C}">
      <dgm:prSet/>
      <dgm:spPr/>
      <dgm:t>
        <a:bodyPr/>
        <a:lstStyle/>
        <a:p>
          <a:endParaRPr lang="ru-RU" sz="2400"/>
        </a:p>
      </dgm:t>
    </dgm:pt>
    <dgm:pt modelId="{1B81E43F-291A-4563-886D-70A176BCE2D0}">
      <dgm:prSet phldrT="[Текст]" custT="1"/>
      <dgm:spPr>
        <a:scene3d>
          <a:camera prst="orthographicFront"/>
          <a:lightRig rig="flat" dir="t"/>
        </a:scene3d>
        <a:sp3d prstMaterial="dkEdge">
          <a:bevelT w="8200" h="38100"/>
        </a:sp3d>
      </dgm:spPr>
      <dgm:t>
        <a:bodyPr/>
        <a:lstStyle/>
        <a:p>
          <a:r>
            <a:rPr lang="ru-RU" sz="28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4</a:t>
          </a:r>
          <a:r>
            <a:rPr lang="en-US" sz="28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5</a:t>
          </a:r>
          <a:r>
            <a:rPr lang="ru-RU" sz="28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,</a:t>
          </a:r>
          <a:r>
            <a:rPr lang="en-US" sz="28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8</a:t>
          </a:r>
          <a:endParaRPr lang="ru-RU" sz="20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B5194EA-80C2-4D85-9936-BE8C70C6C2B5}" type="sibTrans" cxnId="{B4FBE646-584C-4422-8D11-93F6BD41CDAC}">
      <dgm:prSet/>
      <dgm:spPr/>
      <dgm:t>
        <a:bodyPr/>
        <a:lstStyle/>
        <a:p>
          <a:endParaRPr lang="ru-RU"/>
        </a:p>
      </dgm:t>
    </dgm:pt>
    <dgm:pt modelId="{988BFF56-6123-4870-A586-43B3E7949E01}" type="parTrans" cxnId="{B4FBE646-584C-4422-8D11-93F6BD41CDAC}">
      <dgm:prSet/>
      <dgm:spPr/>
      <dgm:t>
        <a:bodyPr/>
        <a:lstStyle/>
        <a:p>
          <a:endParaRPr lang="ru-RU"/>
        </a:p>
      </dgm:t>
    </dgm:pt>
    <dgm:pt modelId="{02F0E5A3-EB7D-4C12-8F74-CA5107938242}">
      <dgm:prSet phldrT="[Текст]" custT="1"/>
      <dgm:spPr>
        <a:scene3d>
          <a:camera prst="orthographicFront"/>
          <a:lightRig rig="flat" dir="t"/>
        </a:scene3d>
        <a:sp3d prstMaterial="dkEdge">
          <a:bevelT w="8200" h="38100"/>
        </a:sp3d>
      </dgm:spPr>
      <dgm:t>
        <a:bodyPr/>
        <a:lstStyle/>
        <a:p>
          <a:r>
            <a:rPr lang="ru-RU" sz="2800" dirty="0" smtClean="0">
              <a:latin typeface="Arial" panose="020B0604020202020204" pitchFamily="34" charset="0"/>
              <a:cs typeface="Arial" panose="020B0604020202020204" pitchFamily="34" charset="0"/>
            </a:rPr>
            <a:t>27,</a:t>
          </a:r>
          <a:r>
            <a:rPr lang="en-US" sz="2800" dirty="0" smtClean="0">
              <a:latin typeface="Arial" panose="020B0604020202020204" pitchFamily="34" charset="0"/>
              <a:cs typeface="Arial" panose="020B0604020202020204" pitchFamily="34" charset="0"/>
            </a:rPr>
            <a:t>6</a:t>
          </a:r>
          <a:endParaRPr lang="ru-RU" sz="2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C23CC33-9BF2-4E59-B396-8E0DF1E33752}" type="sibTrans" cxnId="{8A7D988F-1421-4873-AAEE-335CE359D3FC}">
      <dgm:prSet/>
      <dgm:spPr/>
      <dgm:t>
        <a:bodyPr/>
        <a:lstStyle/>
        <a:p>
          <a:endParaRPr lang="ru-RU" sz="2400"/>
        </a:p>
      </dgm:t>
    </dgm:pt>
    <dgm:pt modelId="{048B02FB-2BEF-4F5F-8CFB-61FA05B68919}" type="parTrans" cxnId="{8A7D988F-1421-4873-AAEE-335CE359D3FC}">
      <dgm:prSet/>
      <dgm:spPr/>
      <dgm:t>
        <a:bodyPr/>
        <a:lstStyle/>
        <a:p>
          <a:endParaRPr lang="ru-RU" sz="2400"/>
        </a:p>
      </dgm:t>
    </dgm:pt>
    <dgm:pt modelId="{5A7D8239-F5E2-49F0-836B-1626FE9778C1}">
      <dgm:prSet phldrT="[Текст]" custT="1"/>
      <dgm:spPr>
        <a:scene3d>
          <a:camera prst="orthographicFront"/>
          <a:lightRig rig="flat" dir="t"/>
        </a:scene3d>
        <a:sp3d prstMaterial="dkEdge">
          <a:bevelT w="8200" h="38100"/>
        </a:sp3d>
      </dgm:spPr>
      <dgm:t>
        <a:bodyPr/>
        <a:lstStyle/>
        <a:p>
          <a:r>
            <a:rPr lang="ru-RU" sz="2800" dirty="0" smtClean="0">
              <a:latin typeface="Arial" panose="020B0604020202020204" pitchFamily="34" charset="0"/>
              <a:cs typeface="Arial" panose="020B0604020202020204" pitchFamily="34" charset="0"/>
            </a:rPr>
            <a:t>40</a:t>
          </a:r>
        </a:p>
      </dgm:t>
    </dgm:pt>
    <dgm:pt modelId="{A56BCEBC-BB1E-4EB5-98F6-F39C90BC9C3B}" type="sibTrans" cxnId="{04AF6978-B0A3-49CE-8269-D17D8AFB2583}">
      <dgm:prSet/>
      <dgm:spPr/>
      <dgm:t>
        <a:bodyPr/>
        <a:lstStyle/>
        <a:p>
          <a:endParaRPr lang="ru-RU"/>
        </a:p>
      </dgm:t>
    </dgm:pt>
    <dgm:pt modelId="{6CDF256E-1DA9-4FB4-A5A1-2A284EB75172}" type="parTrans" cxnId="{04AF6978-B0A3-49CE-8269-D17D8AFB2583}">
      <dgm:prSet/>
      <dgm:spPr/>
      <dgm:t>
        <a:bodyPr/>
        <a:lstStyle/>
        <a:p>
          <a:endParaRPr lang="ru-RU"/>
        </a:p>
      </dgm:t>
    </dgm:pt>
    <dgm:pt modelId="{9C1104A1-959C-4BF1-8299-50E12A563C06}">
      <dgm:prSet phldrT="[Текст]" custT="1"/>
      <dgm:spPr>
        <a:scene3d>
          <a:camera prst="orthographicFront"/>
          <a:lightRig rig="flat" dir="t"/>
        </a:scene3d>
        <a:sp3d prstMaterial="dkEdge">
          <a:bevelT w="8200" h="38100"/>
        </a:sp3d>
      </dgm:spPr>
      <dgm:t>
        <a:bodyPr/>
        <a:lstStyle/>
        <a:p>
          <a:r>
            <a:rPr kumimoji="0" lang="ru-RU" alt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rPr>
            <a:t>25</a:t>
          </a:r>
          <a:endParaRPr lang="ru-RU" sz="2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A19C486-4806-4CC0-B5BB-04342435CE81}" type="sibTrans" cxnId="{D72F9918-549E-47D6-A0CA-B2DF1F7CE968}">
      <dgm:prSet/>
      <dgm:spPr/>
      <dgm:t>
        <a:bodyPr/>
        <a:lstStyle/>
        <a:p>
          <a:endParaRPr lang="ru-RU" sz="2400"/>
        </a:p>
      </dgm:t>
    </dgm:pt>
    <dgm:pt modelId="{4CA451BE-AA00-47A8-9F3C-E31ADEA525D6}" type="parTrans" cxnId="{D72F9918-549E-47D6-A0CA-B2DF1F7CE968}">
      <dgm:prSet/>
      <dgm:spPr/>
      <dgm:t>
        <a:bodyPr/>
        <a:lstStyle/>
        <a:p>
          <a:endParaRPr lang="ru-RU" sz="2400"/>
        </a:p>
      </dgm:t>
    </dgm:pt>
    <dgm:pt modelId="{C0091C90-8B38-4C06-A6DA-A5A1FD2302E6}">
      <dgm:prSet phldrT="[Текст]" custT="1"/>
      <dgm:spPr>
        <a:scene3d>
          <a:camera prst="orthographicFront"/>
          <a:lightRig rig="flat" dir="t"/>
        </a:scene3d>
        <a:sp3d prstMaterial="dkEdge">
          <a:bevelT w="8200" h="38100"/>
        </a:sp3d>
      </dgm:spPr>
      <dgm:t>
        <a:bodyPr/>
        <a:lstStyle/>
        <a:p>
          <a:r>
            <a:rPr lang="ru-RU" sz="24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на </a:t>
          </a:r>
          <a:r>
            <a:rPr lang="en-US" sz="24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5</a:t>
          </a:r>
          <a:r>
            <a:rPr lang="ru-RU" sz="24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,</a:t>
          </a:r>
          <a:r>
            <a:rPr lang="en-US" sz="24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8</a:t>
          </a:r>
          <a:r>
            <a:rPr lang="ru-RU" sz="24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% </a:t>
          </a:r>
          <a:r>
            <a:rPr lang="ru-RU" sz="20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отклонение</a:t>
          </a:r>
          <a:endParaRPr lang="ru-RU" sz="20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1D95D53-3B57-4538-9A7C-80E835F24F00}" type="sibTrans" cxnId="{107640F8-664F-4070-A9EB-3403B5EB75F7}">
      <dgm:prSet/>
      <dgm:spPr/>
      <dgm:t>
        <a:bodyPr/>
        <a:lstStyle/>
        <a:p>
          <a:endParaRPr lang="ru-RU" sz="2400"/>
        </a:p>
      </dgm:t>
    </dgm:pt>
    <dgm:pt modelId="{DAE10A43-D53C-4F10-A779-D7272371AF25}" type="parTrans" cxnId="{107640F8-664F-4070-A9EB-3403B5EB75F7}">
      <dgm:prSet/>
      <dgm:spPr/>
      <dgm:t>
        <a:bodyPr/>
        <a:lstStyle/>
        <a:p>
          <a:endParaRPr lang="ru-RU" sz="2400"/>
        </a:p>
      </dgm:t>
    </dgm:pt>
    <dgm:pt modelId="{EC277E16-CF4A-4277-AD69-8C0C64F6D5F7}" type="pres">
      <dgm:prSet presAssocID="{EB67B98D-1E7A-467C-BCFE-D7F2DA851B9B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D10A972-4C97-4995-890D-7213918BBFB9}" type="pres">
      <dgm:prSet presAssocID="{856FB9DF-119F-4C8C-8ACC-49DDFCF7D8BA}" presName="compNod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21D09911-9862-4B0D-BE3D-6077F87CE667}" type="pres">
      <dgm:prSet presAssocID="{856FB9DF-119F-4C8C-8ACC-49DDFCF7D8BA}" presName="aNode" presStyleLbl="bgShp" presStyleIdx="0" presStyleCnt="4" custLinFactNeighborX="3366" custLinFactNeighborY="-512"/>
      <dgm:spPr/>
      <dgm:t>
        <a:bodyPr/>
        <a:lstStyle/>
        <a:p>
          <a:endParaRPr lang="ru-RU"/>
        </a:p>
      </dgm:t>
    </dgm:pt>
    <dgm:pt modelId="{8FDAFDD1-DFC4-42EE-9028-2FA74658485A}" type="pres">
      <dgm:prSet presAssocID="{856FB9DF-119F-4C8C-8ACC-49DDFCF7D8BA}" presName="textNode" presStyleLbl="bgShp" presStyleIdx="0" presStyleCnt="4"/>
      <dgm:spPr/>
      <dgm:t>
        <a:bodyPr/>
        <a:lstStyle/>
        <a:p>
          <a:endParaRPr lang="ru-RU"/>
        </a:p>
      </dgm:t>
    </dgm:pt>
    <dgm:pt modelId="{17B40E73-3CF3-4895-902C-328E84FBC922}" type="pres">
      <dgm:prSet presAssocID="{856FB9DF-119F-4C8C-8ACC-49DDFCF7D8BA}" presName="compChildNod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8872320C-1C6B-485B-8556-192B8F02B921}" type="pres">
      <dgm:prSet presAssocID="{856FB9DF-119F-4C8C-8ACC-49DDFCF7D8BA}" presName="theInnerList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6C4F5E05-6C8C-4C54-BA73-431A54837A1E}" type="pres">
      <dgm:prSet presAssocID="{E5396B60-653A-40E0-89C4-DDA12DD07AD2}" presName="childNode" presStyleLbl="node1" presStyleIdx="0" presStyleCnt="8" custScaleX="138468" custScaleY="252673" custLinFactY="-8610" custLinFactNeighborX="526" custLinFactNeighborY="-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C0449C4-D30C-45A7-8989-A511F7E9EFBC}" type="pres">
      <dgm:prSet presAssocID="{E5396B60-653A-40E0-89C4-DDA12DD07AD2}" presName="aSpace2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B92EFCE7-8BD1-4098-8A07-D8A4F154928B}" type="pres">
      <dgm:prSet presAssocID="{300143B5-43B3-4204-B376-3FB4B942D2AC}" presName="childNode" presStyleLbl="node1" presStyleIdx="1" presStyleCnt="8" custScaleX="137076" custScaleY="341993" custLinFactNeighborX="-11044" custLinFactNeighborY="761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E3DFECF-2E7C-4F5A-A233-B147395410DD}" type="pres">
      <dgm:prSet presAssocID="{856FB9DF-119F-4C8C-8ACC-49DDFCF7D8BA}" presName="aSpac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1461B258-5F08-47A4-836A-80F2A6751A9E}" type="pres">
      <dgm:prSet presAssocID="{83AB20C5-F30A-4077-90E1-47A104E30151}" presName="compNod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7F1E7989-E2D3-49F6-86D3-6EB1F011DF96}" type="pres">
      <dgm:prSet presAssocID="{83AB20C5-F30A-4077-90E1-47A104E30151}" presName="aNode" presStyleLbl="bgShp" presStyleIdx="1" presStyleCnt="4"/>
      <dgm:spPr/>
      <dgm:t>
        <a:bodyPr/>
        <a:lstStyle/>
        <a:p>
          <a:endParaRPr lang="ru-RU"/>
        </a:p>
      </dgm:t>
    </dgm:pt>
    <dgm:pt modelId="{335D1DC6-7FF0-4673-ACB1-D2AD9F3ABB8A}" type="pres">
      <dgm:prSet presAssocID="{83AB20C5-F30A-4077-90E1-47A104E30151}" presName="textNode" presStyleLbl="bgShp" presStyleIdx="1" presStyleCnt="4"/>
      <dgm:spPr/>
      <dgm:t>
        <a:bodyPr/>
        <a:lstStyle/>
        <a:p>
          <a:endParaRPr lang="ru-RU"/>
        </a:p>
      </dgm:t>
    </dgm:pt>
    <dgm:pt modelId="{5712F3D0-BD2E-44EC-9799-04189BEE2743}" type="pres">
      <dgm:prSet presAssocID="{83AB20C5-F30A-4077-90E1-47A104E30151}" presName="compChildNod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91D843AD-6B36-4592-BE5A-61EFB85C866D}" type="pres">
      <dgm:prSet presAssocID="{83AB20C5-F30A-4077-90E1-47A104E30151}" presName="theInnerList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2357FBC9-BC02-48B6-BCDB-4B89A71605C3}" type="pres">
      <dgm:prSet presAssocID="{9C1104A1-959C-4BF1-8299-50E12A563C06}" presName="childNode" presStyleLbl="node1" presStyleIdx="2" presStyleCnt="8" custScaleY="93540" custLinFactNeighborY="-4683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21373AB-339F-4303-ABE3-FBE89982D7C1}" type="pres">
      <dgm:prSet presAssocID="{9C1104A1-959C-4BF1-8299-50E12A563C06}" presName="aSpace2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1CFB9983-29F3-4AA0-83B9-7EFF319A55F2}" type="pres">
      <dgm:prSet presAssocID="{5A7D8239-F5E2-49F0-836B-1626FE9778C1}" presName="childNode" presStyleLbl="node1" presStyleIdx="3" presStyleCnt="8" custScaleY="13360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7C517FE-7DB2-4917-B5C3-012783A34C53}" type="pres">
      <dgm:prSet presAssocID="{83AB20C5-F30A-4077-90E1-47A104E30151}" presName="aSpac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75E7A0D9-621D-4F0F-ABEB-6051A81FDFF6}" type="pres">
      <dgm:prSet presAssocID="{6AF11FED-A554-412B-BDFC-AC0A749DB48F}" presName="compNod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8051D3E4-AAD2-4ECA-B057-2FF2FAA8021A}" type="pres">
      <dgm:prSet presAssocID="{6AF11FED-A554-412B-BDFC-AC0A749DB48F}" presName="aNode" presStyleLbl="bgShp" presStyleIdx="2" presStyleCnt="4"/>
      <dgm:spPr/>
      <dgm:t>
        <a:bodyPr/>
        <a:lstStyle/>
        <a:p>
          <a:endParaRPr lang="ru-RU"/>
        </a:p>
      </dgm:t>
    </dgm:pt>
    <dgm:pt modelId="{6A283F21-EF37-4741-8E83-1AA5F75140C4}" type="pres">
      <dgm:prSet presAssocID="{6AF11FED-A554-412B-BDFC-AC0A749DB48F}" presName="textNode" presStyleLbl="bgShp" presStyleIdx="2" presStyleCnt="4"/>
      <dgm:spPr/>
      <dgm:t>
        <a:bodyPr/>
        <a:lstStyle/>
        <a:p>
          <a:endParaRPr lang="ru-RU"/>
        </a:p>
      </dgm:t>
    </dgm:pt>
    <dgm:pt modelId="{0B641CB5-871B-4935-B7DC-D6BF02047678}" type="pres">
      <dgm:prSet presAssocID="{6AF11FED-A554-412B-BDFC-AC0A749DB48F}" presName="compChildNod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694E8B3F-1A4E-46EC-9C22-A6F9354E257C}" type="pres">
      <dgm:prSet presAssocID="{6AF11FED-A554-412B-BDFC-AC0A749DB48F}" presName="theInnerList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D3149ECA-5BE7-4C42-979C-C0FC5FD19CA7}" type="pres">
      <dgm:prSet presAssocID="{02F0E5A3-EB7D-4C12-8F74-CA5107938242}" presName="childNode" presStyleLbl="node1" presStyleIdx="4" presStyleCnt="8" custScaleY="88287" custLinFactNeighborX="-1304" custLinFactNeighborY="-3161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9742FE2-0E66-4873-AE2E-FC9BBEE6C5D9}" type="pres">
      <dgm:prSet presAssocID="{02F0E5A3-EB7D-4C12-8F74-CA5107938242}" presName="aSpace2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8CA1DF69-B890-40F2-9DC8-EE11BED4256C}" type="pres">
      <dgm:prSet presAssocID="{1B81E43F-291A-4563-886D-70A176BCE2D0}" presName="childNode" presStyleLbl="node1" presStyleIdx="5" presStyleCnt="8" custScaleY="11604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609E6D2-C575-439A-909A-DCE5472BF442}" type="pres">
      <dgm:prSet presAssocID="{6AF11FED-A554-412B-BDFC-AC0A749DB48F}" presName="aSpac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09A96D2C-DC5C-4429-9685-70CEB5A715EC}" type="pres">
      <dgm:prSet presAssocID="{4F2BC457-6836-4C60-899A-99E0659CB6C2}" presName="compNod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484BEA12-F6FB-4C57-8A16-2A0F81D7D245}" type="pres">
      <dgm:prSet presAssocID="{4F2BC457-6836-4C60-899A-99E0659CB6C2}" presName="aNode" presStyleLbl="bgShp" presStyleIdx="3" presStyleCnt="4"/>
      <dgm:spPr/>
      <dgm:t>
        <a:bodyPr/>
        <a:lstStyle/>
        <a:p>
          <a:endParaRPr lang="ru-RU"/>
        </a:p>
      </dgm:t>
    </dgm:pt>
    <dgm:pt modelId="{A588F023-4A51-4D4C-B2A4-0E2828411392}" type="pres">
      <dgm:prSet presAssocID="{4F2BC457-6836-4C60-899A-99E0659CB6C2}" presName="textNode" presStyleLbl="bgShp" presStyleIdx="3" presStyleCnt="4"/>
      <dgm:spPr/>
      <dgm:t>
        <a:bodyPr/>
        <a:lstStyle/>
        <a:p>
          <a:endParaRPr lang="ru-RU"/>
        </a:p>
      </dgm:t>
    </dgm:pt>
    <dgm:pt modelId="{509C9D4D-5BAC-4EE9-B29E-993F290F8048}" type="pres">
      <dgm:prSet presAssocID="{4F2BC457-6836-4C60-899A-99E0659CB6C2}" presName="compChildNod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333ADF15-6F45-417F-9EC6-8D4602A5B717}" type="pres">
      <dgm:prSet presAssocID="{4F2BC457-6836-4C60-899A-99E0659CB6C2}" presName="theInnerList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D4EE4FDE-6D9B-444E-928A-4CF876EC3EDD}" type="pres">
      <dgm:prSet presAssocID="{6A7956CC-8B5D-452B-805D-2E959D7B7DF5}" presName="childNode" presStyleLbl="node1" presStyleIdx="6" presStyleCnt="8" custScaleY="83370" custLinFactNeighborY="-2826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3ED2D0E-3D92-489A-864E-1914FCFA97F7}" type="pres">
      <dgm:prSet presAssocID="{6A7956CC-8B5D-452B-805D-2E959D7B7DF5}" presName="aSpace2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CDC1AC3F-443D-44A7-9A1D-994DAD96C4DF}" type="pres">
      <dgm:prSet presAssocID="{C0091C90-8B38-4C06-A6DA-A5A1FD2302E6}" presName="childNode" presStyleLbl="node1" presStyleIdx="7" presStyleCnt="8" custScaleY="11359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1C19C70-1CBC-47E5-B799-AD9E6A7285DA}" srcId="{EB67B98D-1E7A-467C-BCFE-D7F2DA851B9B}" destId="{856FB9DF-119F-4C8C-8ACC-49DDFCF7D8BA}" srcOrd="0" destOrd="0" parTransId="{803ED6D1-4165-4474-B1A7-038E81512D86}" sibTransId="{BE4862A0-8906-4D58-8EBD-D3FE658380E9}"/>
    <dgm:cxn modelId="{138EA075-6209-4EE6-B68D-71FB7509C7D2}" type="presOf" srcId="{EB67B98D-1E7A-467C-BCFE-D7F2DA851B9B}" destId="{EC277E16-CF4A-4277-AD69-8C0C64F6D5F7}" srcOrd="0" destOrd="0" presId="urn:microsoft.com/office/officeart/2005/8/layout/lProcess2"/>
    <dgm:cxn modelId="{8A7D988F-1421-4873-AAEE-335CE359D3FC}" srcId="{6AF11FED-A554-412B-BDFC-AC0A749DB48F}" destId="{02F0E5A3-EB7D-4C12-8F74-CA5107938242}" srcOrd="0" destOrd="0" parTransId="{048B02FB-2BEF-4F5F-8CFB-61FA05B68919}" sibTransId="{EC23CC33-9BF2-4E59-B396-8E0DF1E33752}"/>
    <dgm:cxn modelId="{5E2827D4-55D7-4203-BB0F-5818F6B7CC45}" type="presOf" srcId="{4F2BC457-6836-4C60-899A-99E0659CB6C2}" destId="{484BEA12-F6FB-4C57-8A16-2A0F81D7D245}" srcOrd="0" destOrd="0" presId="urn:microsoft.com/office/officeart/2005/8/layout/lProcess2"/>
    <dgm:cxn modelId="{DD1C4103-A29D-4D92-BB03-5C095797EBA7}" type="presOf" srcId="{300143B5-43B3-4204-B376-3FB4B942D2AC}" destId="{B92EFCE7-8BD1-4098-8A07-D8A4F154928B}" srcOrd="0" destOrd="0" presId="urn:microsoft.com/office/officeart/2005/8/layout/lProcess2"/>
    <dgm:cxn modelId="{DE11E066-1950-4C2E-BBF6-18B8672F3AF4}" type="presOf" srcId="{C0091C90-8B38-4C06-A6DA-A5A1FD2302E6}" destId="{CDC1AC3F-443D-44A7-9A1D-994DAD96C4DF}" srcOrd="0" destOrd="0" presId="urn:microsoft.com/office/officeart/2005/8/layout/lProcess2"/>
    <dgm:cxn modelId="{FFC5880E-3AAF-40D7-8791-5516507E512B}" type="presOf" srcId="{856FB9DF-119F-4C8C-8ACC-49DDFCF7D8BA}" destId="{21D09911-9862-4B0D-BE3D-6077F87CE667}" srcOrd="0" destOrd="0" presId="urn:microsoft.com/office/officeart/2005/8/layout/lProcess2"/>
    <dgm:cxn modelId="{CB6F2821-D4EA-47CF-87B1-9C51598E9AAA}" type="presOf" srcId="{6A7956CC-8B5D-452B-805D-2E959D7B7DF5}" destId="{D4EE4FDE-6D9B-444E-928A-4CF876EC3EDD}" srcOrd="0" destOrd="0" presId="urn:microsoft.com/office/officeart/2005/8/layout/lProcess2"/>
    <dgm:cxn modelId="{FFCA001F-9ECB-45B5-AD7A-4F0CB00E5584}" type="presOf" srcId="{6AF11FED-A554-412B-BDFC-AC0A749DB48F}" destId="{8051D3E4-AAD2-4ECA-B057-2FF2FAA8021A}" srcOrd="0" destOrd="0" presId="urn:microsoft.com/office/officeart/2005/8/layout/lProcess2"/>
    <dgm:cxn modelId="{4371CCE5-B166-40CD-8B34-5B8CA06DC1AF}" srcId="{EB67B98D-1E7A-467C-BCFE-D7F2DA851B9B}" destId="{6AF11FED-A554-412B-BDFC-AC0A749DB48F}" srcOrd="2" destOrd="0" parTransId="{8CAD479C-A8E0-4453-AFA2-63C18C42D93E}" sibTransId="{0235D8CA-7A9E-4FD2-A84F-280F4576788F}"/>
    <dgm:cxn modelId="{107640F8-664F-4070-A9EB-3403B5EB75F7}" srcId="{4F2BC457-6836-4C60-899A-99E0659CB6C2}" destId="{C0091C90-8B38-4C06-A6DA-A5A1FD2302E6}" srcOrd="1" destOrd="0" parTransId="{DAE10A43-D53C-4F10-A779-D7272371AF25}" sibTransId="{F1D95D53-3B57-4538-9A7C-80E835F24F00}"/>
    <dgm:cxn modelId="{08FA02D9-E250-419E-91ED-7D77253BAD28}" type="presOf" srcId="{83AB20C5-F30A-4077-90E1-47A104E30151}" destId="{335D1DC6-7FF0-4673-ACB1-D2AD9F3ABB8A}" srcOrd="1" destOrd="0" presId="urn:microsoft.com/office/officeart/2005/8/layout/lProcess2"/>
    <dgm:cxn modelId="{2D092AC8-45E0-4BB8-A2CA-3DBCC8C0DB7A}" type="presOf" srcId="{9C1104A1-959C-4BF1-8299-50E12A563C06}" destId="{2357FBC9-BC02-48B6-BCDB-4B89A71605C3}" srcOrd="0" destOrd="0" presId="urn:microsoft.com/office/officeart/2005/8/layout/lProcess2"/>
    <dgm:cxn modelId="{B34129C3-7A93-4C21-83B8-45AF3F0854E3}" type="presOf" srcId="{E5396B60-653A-40E0-89C4-DDA12DD07AD2}" destId="{6C4F5E05-6C8C-4C54-BA73-431A54837A1E}" srcOrd="0" destOrd="0" presId="urn:microsoft.com/office/officeart/2005/8/layout/lProcess2"/>
    <dgm:cxn modelId="{BA841D68-5FA6-4B43-B01B-438786319318}" type="presOf" srcId="{1B81E43F-291A-4563-886D-70A176BCE2D0}" destId="{8CA1DF69-B890-40F2-9DC8-EE11BED4256C}" srcOrd="0" destOrd="0" presId="urn:microsoft.com/office/officeart/2005/8/layout/lProcess2"/>
    <dgm:cxn modelId="{254A2DD2-1CF6-41AD-A808-BCC77DD7003C}" srcId="{4F2BC457-6836-4C60-899A-99E0659CB6C2}" destId="{6A7956CC-8B5D-452B-805D-2E959D7B7DF5}" srcOrd="0" destOrd="0" parTransId="{175E25AB-804F-4883-AE12-25B331DB06E6}" sibTransId="{205E133F-DB42-41DE-B3E0-F3D555060A34}"/>
    <dgm:cxn modelId="{3BEE4570-FC54-45CB-9FDF-8DAAFA3BEB39}" srcId="{EB67B98D-1E7A-467C-BCFE-D7F2DA851B9B}" destId="{83AB20C5-F30A-4077-90E1-47A104E30151}" srcOrd="1" destOrd="0" parTransId="{3EAD34CE-B0B3-4E8A-92EA-03749E69BED4}" sibTransId="{645ED1B5-C536-4CCC-938C-6B801E727CC0}"/>
    <dgm:cxn modelId="{D72F9918-549E-47D6-A0CA-B2DF1F7CE968}" srcId="{83AB20C5-F30A-4077-90E1-47A104E30151}" destId="{9C1104A1-959C-4BF1-8299-50E12A563C06}" srcOrd="0" destOrd="0" parTransId="{4CA451BE-AA00-47A8-9F3C-E31ADEA525D6}" sibTransId="{BA19C486-4806-4CC0-B5BB-04342435CE81}"/>
    <dgm:cxn modelId="{5F7D55EA-CA20-44E3-855F-0775EDB3158A}" type="presOf" srcId="{83AB20C5-F30A-4077-90E1-47A104E30151}" destId="{7F1E7989-E2D3-49F6-86D3-6EB1F011DF96}" srcOrd="0" destOrd="0" presId="urn:microsoft.com/office/officeart/2005/8/layout/lProcess2"/>
    <dgm:cxn modelId="{7030E520-EC4A-455D-BFB2-57FFD5F8A800}" srcId="{EB67B98D-1E7A-467C-BCFE-D7F2DA851B9B}" destId="{4F2BC457-6836-4C60-899A-99E0659CB6C2}" srcOrd="3" destOrd="0" parTransId="{49AC0832-8945-4B63-BD88-B1CBB03B9AED}" sibTransId="{A85598BD-435F-4B73-AF80-2965B57559F3}"/>
    <dgm:cxn modelId="{04D800A5-EDB2-4107-900D-0E52D0D1D54A}" type="presOf" srcId="{6AF11FED-A554-412B-BDFC-AC0A749DB48F}" destId="{6A283F21-EF37-4741-8E83-1AA5F75140C4}" srcOrd="1" destOrd="0" presId="urn:microsoft.com/office/officeart/2005/8/layout/lProcess2"/>
    <dgm:cxn modelId="{673BC19F-6084-47FE-BF45-2A7B8B68FF42}" type="presOf" srcId="{02F0E5A3-EB7D-4C12-8F74-CA5107938242}" destId="{D3149ECA-5BE7-4C42-979C-C0FC5FD19CA7}" srcOrd="0" destOrd="0" presId="urn:microsoft.com/office/officeart/2005/8/layout/lProcess2"/>
    <dgm:cxn modelId="{CC4A62BB-EAF9-4FF6-A47E-E8F7E9284DA1}" srcId="{856FB9DF-119F-4C8C-8ACC-49DDFCF7D8BA}" destId="{E5396B60-653A-40E0-89C4-DDA12DD07AD2}" srcOrd="0" destOrd="0" parTransId="{09530347-E45C-45AE-8EB9-1A3503B6D3A8}" sibTransId="{1F463006-8022-4AFD-9B4C-AB3577AF1EE3}"/>
    <dgm:cxn modelId="{679D9BDF-96E7-4ECD-B37C-9DECC13BA3AA}" srcId="{856FB9DF-119F-4C8C-8ACC-49DDFCF7D8BA}" destId="{300143B5-43B3-4204-B376-3FB4B942D2AC}" srcOrd="1" destOrd="0" parTransId="{111A0CA6-E1BC-46C0-B6DE-6053C18C1115}" sibTransId="{314A0057-A16D-459D-AF5D-5545000316E7}"/>
    <dgm:cxn modelId="{882032DF-CE43-467D-9F38-C367DCEB0E91}" type="presOf" srcId="{4F2BC457-6836-4C60-899A-99E0659CB6C2}" destId="{A588F023-4A51-4D4C-B2A4-0E2828411392}" srcOrd="1" destOrd="0" presId="urn:microsoft.com/office/officeart/2005/8/layout/lProcess2"/>
    <dgm:cxn modelId="{B72697ED-813C-495A-B20E-C0AE22F067E3}" type="presOf" srcId="{5A7D8239-F5E2-49F0-836B-1626FE9778C1}" destId="{1CFB9983-29F3-4AA0-83B9-7EFF319A55F2}" srcOrd="0" destOrd="0" presId="urn:microsoft.com/office/officeart/2005/8/layout/lProcess2"/>
    <dgm:cxn modelId="{B4FBE646-584C-4422-8D11-93F6BD41CDAC}" srcId="{6AF11FED-A554-412B-BDFC-AC0A749DB48F}" destId="{1B81E43F-291A-4563-886D-70A176BCE2D0}" srcOrd="1" destOrd="0" parTransId="{988BFF56-6123-4870-A586-43B3E7949E01}" sibTransId="{CB5194EA-80C2-4D85-9936-BE8C70C6C2B5}"/>
    <dgm:cxn modelId="{04AF6978-B0A3-49CE-8269-D17D8AFB2583}" srcId="{83AB20C5-F30A-4077-90E1-47A104E30151}" destId="{5A7D8239-F5E2-49F0-836B-1626FE9778C1}" srcOrd="1" destOrd="0" parTransId="{6CDF256E-1DA9-4FB4-A5A1-2A284EB75172}" sibTransId="{A56BCEBC-BB1E-4EB5-98F6-F39C90BC9C3B}"/>
    <dgm:cxn modelId="{C06886FC-B0B2-4BFE-8019-9A14F5E91EAF}" type="presOf" srcId="{856FB9DF-119F-4C8C-8ACC-49DDFCF7D8BA}" destId="{8FDAFDD1-DFC4-42EE-9028-2FA74658485A}" srcOrd="1" destOrd="0" presId="urn:microsoft.com/office/officeart/2005/8/layout/lProcess2"/>
    <dgm:cxn modelId="{EB03E0D0-40BD-4489-8FCF-7811C9449514}" type="presParOf" srcId="{EC277E16-CF4A-4277-AD69-8C0C64F6D5F7}" destId="{BD10A972-4C97-4995-890D-7213918BBFB9}" srcOrd="0" destOrd="0" presId="urn:microsoft.com/office/officeart/2005/8/layout/lProcess2"/>
    <dgm:cxn modelId="{B3DF7D9D-4BC0-4ED0-9412-F0C55D59BCD0}" type="presParOf" srcId="{BD10A972-4C97-4995-890D-7213918BBFB9}" destId="{21D09911-9862-4B0D-BE3D-6077F87CE667}" srcOrd="0" destOrd="0" presId="urn:microsoft.com/office/officeart/2005/8/layout/lProcess2"/>
    <dgm:cxn modelId="{20DBE270-9F3C-4656-8646-7F4DD304BF41}" type="presParOf" srcId="{BD10A972-4C97-4995-890D-7213918BBFB9}" destId="{8FDAFDD1-DFC4-42EE-9028-2FA74658485A}" srcOrd="1" destOrd="0" presId="urn:microsoft.com/office/officeart/2005/8/layout/lProcess2"/>
    <dgm:cxn modelId="{1819C1F8-85D9-4377-96DA-29532F6A0AB5}" type="presParOf" srcId="{BD10A972-4C97-4995-890D-7213918BBFB9}" destId="{17B40E73-3CF3-4895-902C-328E84FBC922}" srcOrd="2" destOrd="0" presId="urn:microsoft.com/office/officeart/2005/8/layout/lProcess2"/>
    <dgm:cxn modelId="{A4EA91E1-C2DD-4638-9009-B5B9EEC879CD}" type="presParOf" srcId="{17B40E73-3CF3-4895-902C-328E84FBC922}" destId="{8872320C-1C6B-485B-8556-192B8F02B921}" srcOrd="0" destOrd="0" presId="urn:microsoft.com/office/officeart/2005/8/layout/lProcess2"/>
    <dgm:cxn modelId="{476856A7-6770-4389-8E6C-F3B5FB4C3F79}" type="presParOf" srcId="{8872320C-1C6B-485B-8556-192B8F02B921}" destId="{6C4F5E05-6C8C-4C54-BA73-431A54837A1E}" srcOrd="0" destOrd="0" presId="urn:microsoft.com/office/officeart/2005/8/layout/lProcess2"/>
    <dgm:cxn modelId="{8D8E6BFE-0BDF-477F-A7A8-4D550A2A2A41}" type="presParOf" srcId="{8872320C-1C6B-485B-8556-192B8F02B921}" destId="{EC0449C4-D30C-45A7-8989-A511F7E9EFBC}" srcOrd="1" destOrd="0" presId="urn:microsoft.com/office/officeart/2005/8/layout/lProcess2"/>
    <dgm:cxn modelId="{5557E814-4F8C-4B69-B5F4-8521B702B88C}" type="presParOf" srcId="{8872320C-1C6B-485B-8556-192B8F02B921}" destId="{B92EFCE7-8BD1-4098-8A07-D8A4F154928B}" srcOrd="2" destOrd="0" presId="urn:microsoft.com/office/officeart/2005/8/layout/lProcess2"/>
    <dgm:cxn modelId="{68170A78-E5A4-42DE-94E1-04F4B79C063C}" type="presParOf" srcId="{EC277E16-CF4A-4277-AD69-8C0C64F6D5F7}" destId="{7E3DFECF-2E7C-4F5A-A233-B147395410DD}" srcOrd="1" destOrd="0" presId="urn:microsoft.com/office/officeart/2005/8/layout/lProcess2"/>
    <dgm:cxn modelId="{BD99C654-3A4D-43D1-A234-6523F7E837C4}" type="presParOf" srcId="{EC277E16-CF4A-4277-AD69-8C0C64F6D5F7}" destId="{1461B258-5F08-47A4-836A-80F2A6751A9E}" srcOrd="2" destOrd="0" presId="urn:microsoft.com/office/officeart/2005/8/layout/lProcess2"/>
    <dgm:cxn modelId="{527C8951-FC85-4DDC-BDB8-F830AF5E05F0}" type="presParOf" srcId="{1461B258-5F08-47A4-836A-80F2A6751A9E}" destId="{7F1E7989-E2D3-49F6-86D3-6EB1F011DF96}" srcOrd="0" destOrd="0" presId="urn:microsoft.com/office/officeart/2005/8/layout/lProcess2"/>
    <dgm:cxn modelId="{5B513165-49D5-4F2D-A6EB-7C74A146A1AF}" type="presParOf" srcId="{1461B258-5F08-47A4-836A-80F2A6751A9E}" destId="{335D1DC6-7FF0-4673-ACB1-D2AD9F3ABB8A}" srcOrd="1" destOrd="0" presId="urn:microsoft.com/office/officeart/2005/8/layout/lProcess2"/>
    <dgm:cxn modelId="{E7C5FE0E-5515-4077-AE38-4BD947A196C8}" type="presParOf" srcId="{1461B258-5F08-47A4-836A-80F2A6751A9E}" destId="{5712F3D0-BD2E-44EC-9799-04189BEE2743}" srcOrd="2" destOrd="0" presId="urn:microsoft.com/office/officeart/2005/8/layout/lProcess2"/>
    <dgm:cxn modelId="{2CEA9F99-30D2-48D5-9EE4-2A245E4181F6}" type="presParOf" srcId="{5712F3D0-BD2E-44EC-9799-04189BEE2743}" destId="{91D843AD-6B36-4592-BE5A-61EFB85C866D}" srcOrd="0" destOrd="0" presId="urn:microsoft.com/office/officeart/2005/8/layout/lProcess2"/>
    <dgm:cxn modelId="{930215FF-A575-41EC-BB33-35091B645287}" type="presParOf" srcId="{91D843AD-6B36-4592-BE5A-61EFB85C866D}" destId="{2357FBC9-BC02-48B6-BCDB-4B89A71605C3}" srcOrd="0" destOrd="0" presId="urn:microsoft.com/office/officeart/2005/8/layout/lProcess2"/>
    <dgm:cxn modelId="{EFAFDEB6-2EB5-4420-8549-23512D05F5A2}" type="presParOf" srcId="{91D843AD-6B36-4592-BE5A-61EFB85C866D}" destId="{C21373AB-339F-4303-ABE3-FBE89982D7C1}" srcOrd="1" destOrd="0" presId="urn:microsoft.com/office/officeart/2005/8/layout/lProcess2"/>
    <dgm:cxn modelId="{7668003B-65D2-40F3-BE5A-E02C455AE3FE}" type="presParOf" srcId="{91D843AD-6B36-4592-BE5A-61EFB85C866D}" destId="{1CFB9983-29F3-4AA0-83B9-7EFF319A55F2}" srcOrd="2" destOrd="0" presId="urn:microsoft.com/office/officeart/2005/8/layout/lProcess2"/>
    <dgm:cxn modelId="{82BAD0BA-9FD6-417E-A965-76385E846473}" type="presParOf" srcId="{EC277E16-CF4A-4277-AD69-8C0C64F6D5F7}" destId="{57C517FE-7DB2-4917-B5C3-012783A34C53}" srcOrd="3" destOrd="0" presId="urn:microsoft.com/office/officeart/2005/8/layout/lProcess2"/>
    <dgm:cxn modelId="{8FDF542F-FE7C-494E-BD3A-25379D906235}" type="presParOf" srcId="{EC277E16-CF4A-4277-AD69-8C0C64F6D5F7}" destId="{75E7A0D9-621D-4F0F-ABEB-6051A81FDFF6}" srcOrd="4" destOrd="0" presId="urn:microsoft.com/office/officeart/2005/8/layout/lProcess2"/>
    <dgm:cxn modelId="{ABB0AC32-3ACC-4EB0-B874-561C33977F61}" type="presParOf" srcId="{75E7A0D9-621D-4F0F-ABEB-6051A81FDFF6}" destId="{8051D3E4-AAD2-4ECA-B057-2FF2FAA8021A}" srcOrd="0" destOrd="0" presId="urn:microsoft.com/office/officeart/2005/8/layout/lProcess2"/>
    <dgm:cxn modelId="{EC4BCF8C-7933-4CA6-B773-F48890A4B642}" type="presParOf" srcId="{75E7A0D9-621D-4F0F-ABEB-6051A81FDFF6}" destId="{6A283F21-EF37-4741-8E83-1AA5F75140C4}" srcOrd="1" destOrd="0" presId="urn:microsoft.com/office/officeart/2005/8/layout/lProcess2"/>
    <dgm:cxn modelId="{24DA0149-2D1E-4B35-A2DF-E46F1E6BCC69}" type="presParOf" srcId="{75E7A0D9-621D-4F0F-ABEB-6051A81FDFF6}" destId="{0B641CB5-871B-4935-B7DC-D6BF02047678}" srcOrd="2" destOrd="0" presId="urn:microsoft.com/office/officeart/2005/8/layout/lProcess2"/>
    <dgm:cxn modelId="{54A3C754-FACA-4EE8-AACB-7E6D850407E4}" type="presParOf" srcId="{0B641CB5-871B-4935-B7DC-D6BF02047678}" destId="{694E8B3F-1A4E-46EC-9C22-A6F9354E257C}" srcOrd="0" destOrd="0" presId="urn:microsoft.com/office/officeart/2005/8/layout/lProcess2"/>
    <dgm:cxn modelId="{07B1FBBE-1AD8-4019-9472-DDE59EA35BCF}" type="presParOf" srcId="{694E8B3F-1A4E-46EC-9C22-A6F9354E257C}" destId="{D3149ECA-5BE7-4C42-979C-C0FC5FD19CA7}" srcOrd="0" destOrd="0" presId="urn:microsoft.com/office/officeart/2005/8/layout/lProcess2"/>
    <dgm:cxn modelId="{C0B817A3-CF8B-4CD8-9A7C-785310FE95EC}" type="presParOf" srcId="{694E8B3F-1A4E-46EC-9C22-A6F9354E257C}" destId="{B9742FE2-0E66-4873-AE2E-FC9BBEE6C5D9}" srcOrd="1" destOrd="0" presId="urn:microsoft.com/office/officeart/2005/8/layout/lProcess2"/>
    <dgm:cxn modelId="{2F3F044A-3CB0-49E6-A26C-236573F2676A}" type="presParOf" srcId="{694E8B3F-1A4E-46EC-9C22-A6F9354E257C}" destId="{8CA1DF69-B890-40F2-9DC8-EE11BED4256C}" srcOrd="2" destOrd="0" presId="urn:microsoft.com/office/officeart/2005/8/layout/lProcess2"/>
    <dgm:cxn modelId="{9E3E1CF9-7C89-42C9-BCBB-4AF1D9AB10BF}" type="presParOf" srcId="{EC277E16-CF4A-4277-AD69-8C0C64F6D5F7}" destId="{7609E6D2-C575-439A-909A-DCE5472BF442}" srcOrd="5" destOrd="0" presId="urn:microsoft.com/office/officeart/2005/8/layout/lProcess2"/>
    <dgm:cxn modelId="{7F12161E-D663-48D7-B813-BA18E118C207}" type="presParOf" srcId="{EC277E16-CF4A-4277-AD69-8C0C64F6D5F7}" destId="{09A96D2C-DC5C-4429-9685-70CEB5A715EC}" srcOrd="6" destOrd="0" presId="urn:microsoft.com/office/officeart/2005/8/layout/lProcess2"/>
    <dgm:cxn modelId="{EBE4A94C-FC21-4856-8768-448CEFC78AF2}" type="presParOf" srcId="{09A96D2C-DC5C-4429-9685-70CEB5A715EC}" destId="{484BEA12-F6FB-4C57-8A16-2A0F81D7D245}" srcOrd="0" destOrd="0" presId="urn:microsoft.com/office/officeart/2005/8/layout/lProcess2"/>
    <dgm:cxn modelId="{0C3C3DC8-9085-4647-BC7A-1E6C32E176AF}" type="presParOf" srcId="{09A96D2C-DC5C-4429-9685-70CEB5A715EC}" destId="{A588F023-4A51-4D4C-B2A4-0E2828411392}" srcOrd="1" destOrd="0" presId="urn:microsoft.com/office/officeart/2005/8/layout/lProcess2"/>
    <dgm:cxn modelId="{90ECB8D9-CFA4-4668-8685-68031AF705E4}" type="presParOf" srcId="{09A96D2C-DC5C-4429-9685-70CEB5A715EC}" destId="{509C9D4D-5BAC-4EE9-B29E-993F290F8048}" srcOrd="2" destOrd="0" presId="urn:microsoft.com/office/officeart/2005/8/layout/lProcess2"/>
    <dgm:cxn modelId="{6F08EEF2-027B-4FA2-BD3D-2FF579B90860}" type="presParOf" srcId="{509C9D4D-5BAC-4EE9-B29E-993F290F8048}" destId="{333ADF15-6F45-417F-9EC6-8D4602A5B717}" srcOrd="0" destOrd="0" presId="urn:microsoft.com/office/officeart/2005/8/layout/lProcess2"/>
    <dgm:cxn modelId="{BC6A30A9-8517-43F4-B11D-045C66067336}" type="presParOf" srcId="{333ADF15-6F45-417F-9EC6-8D4602A5B717}" destId="{D4EE4FDE-6D9B-444E-928A-4CF876EC3EDD}" srcOrd="0" destOrd="0" presId="urn:microsoft.com/office/officeart/2005/8/layout/lProcess2"/>
    <dgm:cxn modelId="{7DCE577E-CA0C-4609-9F63-B7178501CEC4}" type="presParOf" srcId="{333ADF15-6F45-417F-9EC6-8D4602A5B717}" destId="{E3ED2D0E-3D92-489A-864E-1914FCFA97F7}" srcOrd="1" destOrd="0" presId="urn:microsoft.com/office/officeart/2005/8/layout/lProcess2"/>
    <dgm:cxn modelId="{E4658235-93C5-473B-9702-799425A89E70}" type="presParOf" srcId="{333ADF15-6F45-417F-9EC6-8D4602A5B717}" destId="{CDC1AC3F-443D-44A7-9A1D-994DAD96C4DF}" srcOrd="2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1D09911-9862-4B0D-BE3D-6077F87CE667}">
      <dsp:nvSpPr>
        <dsp:cNvPr id="0" name=""/>
        <dsp:cNvSpPr/>
      </dsp:nvSpPr>
      <dsp:spPr>
        <a:xfrm>
          <a:off x="64474" y="0"/>
          <a:ext cx="2014676" cy="4896544"/>
        </a:xfrm>
        <a:prstGeom prst="roundRect">
          <a:avLst>
            <a:gd name="adj" fmla="val 10000"/>
          </a:avLst>
        </a:prstGeom>
        <a:solidFill>
          <a:srgbClr val="AACBE9"/>
        </a:solidFill>
        <a:ln>
          <a:noFill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Наименование</a:t>
          </a:r>
          <a:endParaRPr lang="ru-RU" sz="1800" kern="1200" dirty="0"/>
        </a:p>
      </dsp:txBody>
      <dsp:txXfrm>
        <a:off x="64474" y="0"/>
        <a:ext cx="2014676" cy="1468963"/>
      </dsp:txXfrm>
    </dsp:sp>
    <dsp:sp modelId="{6C4F5E05-6C8C-4C54-BA73-431A54837A1E}">
      <dsp:nvSpPr>
        <dsp:cNvPr id="0" name=""/>
        <dsp:cNvSpPr/>
      </dsp:nvSpPr>
      <dsp:spPr>
        <a:xfrm>
          <a:off x="42087" y="1469082"/>
          <a:ext cx="2059451" cy="713322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5560" tIns="26670" rIns="35560" bIns="2667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/>
            <a:t>Учреждения культуры</a:t>
          </a:r>
          <a:endParaRPr lang="ru-RU" sz="1200" kern="1200" dirty="0"/>
        </a:p>
      </dsp:txBody>
      <dsp:txXfrm>
        <a:off x="62979" y="1489974"/>
        <a:ext cx="2017667" cy="671538"/>
      </dsp:txXfrm>
    </dsp:sp>
    <dsp:sp modelId="{B92EFCE7-8BD1-4098-8A07-D8A4F154928B}">
      <dsp:nvSpPr>
        <dsp:cNvPr id="0" name=""/>
        <dsp:cNvSpPr/>
      </dsp:nvSpPr>
      <dsp:spPr>
        <a:xfrm>
          <a:off x="26115" y="2388823"/>
          <a:ext cx="2141488" cy="713322"/>
        </a:xfrm>
        <a:prstGeom prst="roundRect">
          <a:avLst>
            <a:gd name="adj" fmla="val 10000"/>
          </a:avLst>
        </a:prstGeom>
        <a:solidFill>
          <a:schemeClr val="accent4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5560" tIns="26670" rIns="35560" bIns="2667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/>
            <a:t>Школы искусств</a:t>
          </a:r>
          <a:endParaRPr lang="ru-RU" sz="1400" b="1" kern="1200" dirty="0"/>
        </a:p>
      </dsp:txBody>
      <dsp:txXfrm>
        <a:off x="47007" y="2409715"/>
        <a:ext cx="2099704" cy="671538"/>
      </dsp:txXfrm>
    </dsp:sp>
    <dsp:sp modelId="{C47943F4-0AF4-470A-80CE-955D7A6A2726}">
      <dsp:nvSpPr>
        <dsp:cNvPr id="0" name=""/>
        <dsp:cNvSpPr/>
      </dsp:nvSpPr>
      <dsp:spPr>
        <a:xfrm>
          <a:off x="30588" y="3115210"/>
          <a:ext cx="2082450" cy="713322"/>
        </a:xfrm>
        <a:prstGeom prst="roundRect">
          <a:avLst>
            <a:gd name="adj" fmla="val 10000"/>
          </a:avLst>
        </a:prstGeom>
        <a:solidFill>
          <a:schemeClr val="accent6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5560" tIns="26670" rIns="35560" bIns="2667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/>
            <a:t>Спортивные школы</a:t>
          </a:r>
          <a:endParaRPr lang="ru-RU" sz="1400" b="1" kern="1200" dirty="0"/>
        </a:p>
      </dsp:txBody>
      <dsp:txXfrm>
        <a:off x="51480" y="3136102"/>
        <a:ext cx="2040666" cy="671538"/>
      </dsp:txXfrm>
    </dsp:sp>
    <dsp:sp modelId="{78C1EFB8-1773-40B2-B3BC-56A1E347F842}">
      <dsp:nvSpPr>
        <dsp:cNvPr id="0" name=""/>
        <dsp:cNvSpPr/>
      </dsp:nvSpPr>
      <dsp:spPr>
        <a:xfrm>
          <a:off x="14688" y="3938275"/>
          <a:ext cx="2114250" cy="713322"/>
        </a:xfrm>
        <a:prstGeom prst="roundRect">
          <a:avLst>
            <a:gd name="adj" fmla="val 10000"/>
          </a:avLst>
        </a:prstGeom>
        <a:solidFill>
          <a:srgbClr val="0070C0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5560" tIns="26670" rIns="35560" bIns="2667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/>
            <a:t>Медицинские работники</a:t>
          </a:r>
          <a:endParaRPr lang="ru-RU" sz="1400" b="1" kern="1200" dirty="0"/>
        </a:p>
      </dsp:txBody>
      <dsp:txXfrm>
        <a:off x="35580" y="3959167"/>
        <a:ext cx="2072466" cy="671538"/>
      </dsp:txXfrm>
    </dsp:sp>
    <dsp:sp modelId="{7F1E7989-E2D3-49F6-86D3-6EB1F011DF96}">
      <dsp:nvSpPr>
        <dsp:cNvPr id="0" name=""/>
        <dsp:cNvSpPr/>
      </dsp:nvSpPr>
      <dsp:spPr>
        <a:xfrm>
          <a:off x="2293658" y="0"/>
          <a:ext cx="2014676" cy="4896544"/>
        </a:xfrm>
        <a:prstGeom prst="roundRect">
          <a:avLst>
            <a:gd name="adj" fmla="val 10000"/>
          </a:avLst>
        </a:prstGeom>
        <a:solidFill>
          <a:srgbClr val="AACBE9"/>
        </a:solidFill>
        <a:ln>
          <a:noFill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1 квартал 2018 года</a:t>
          </a:r>
          <a:endParaRPr lang="ru-RU" sz="2000" kern="1200" dirty="0"/>
        </a:p>
      </dsp:txBody>
      <dsp:txXfrm>
        <a:off x="2293658" y="0"/>
        <a:ext cx="2014676" cy="1468963"/>
      </dsp:txXfrm>
    </dsp:sp>
    <dsp:sp modelId="{2357FBC9-BC02-48B6-BCDB-4B89A71605C3}">
      <dsp:nvSpPr>
        <dsp:cNvPr id="0" name=""/>
        <dsp:cNvSpPr/>
      </dsp:nvSpPr>
      <dsp:spPr>
        <a:xfrm>
          <a:off x="2495126" y="1469082"/>
          <a:ext cx="1611741" cy="713322"/>
        </a:xfrm>
        <a:prstGeom prst="roundRect">
          <a:avLst>
            <a:gd name="adj" fmla="val 10000"/>
          </a:avLst>
        </a:prstGeom>
        <a:solidFill>
          <a:schemeClr val="accent2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0960" tIns="45720" rIns="6096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33 229</a:t>
          </a:r>
          <a:endParaRPr lang="ru-RU" sz="2400" kern="1200" dirty="0"/>
        </a:p>
      </dsp:txBody>
      <dsp:txXfrm>
        <a:off x="2516018" y="1489974"/>
        <a:ext cx="1569957" cy="671538"/>
      </dsp:txXfrm>
    </dsp:sp>
    <dsp:sp modelId="{96FBEE71-76FA-4072-9926-0B67F0670B36}">
      <dsp:nvSpPr>
        <dsp:cNvPr id="0" name=""/>
        <dsp:cNvSpPr/>
      </dsp:nvSpPr>
      <dsp:spPr>
        <a:xfrm>
          <a:off x="2495126" y="2292146"/>
          <a:ext cx="1611741" cy="713322"/>
        </a:xfrm>
        <a:prstGeom prst="roundRect">
          <a:avLst>
            <a:gd name="adj" fmla="val 10000"/>
          </a:avLst>
        </a:prstGeom>
        <a:solidFill>
          <a:schemeClr val="accent4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0960" tIns="45720" rIns="6096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35 820</a:t>
          </a:r>
          <a:endParaRPr lang="ru-RU" sz="2400" kern="1200" dirty="0"/>
        </a:p>
      </dsp:txBody>
      <dsp:txXfrm>
        <a:off x="2516018" y="2313038"/>
        <a:ext cx="1569957" cy="671538"/>
      </dsp:txXfrm>
    </dsp:sp>
    <dsp:sp modelId="{A071BBAF-062A-4F4E-82FB-18F64ABE6632}">
      <dsp:nvSpPr>
        <dsp:cNvPr id="0" name=""/>
        <dsp:cNvSpPr/>
      </dsp:nvSpPr>
      <dsp:spPr>
        <a:xfrm>
          <a:off x="2495126" y="3115210"/>
          <a:ext cx="1611741" cy="713322"/>
        </a:xfrm>
        <a:prstGeom prst="roundRect">
          <a:avLst>
            <a:gd name="adj" fmla="val 10000"/>
          </a:avLst>
        </a:prstGeom>
        <a:solidFill>
          <a:schemeClr val="accent6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0960" tIns="45720" rIns="6096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38 790</a:t>
          </a:r>
          <a:endParaRPr lang="ru-RU" sz="2400" kern="1200" dirty="0"/>
        </a:p>
      </dsp:txBody>
      <dsp:txXfrm>
        <a:off x="2516018" y="3136102"/>
        <a:ext cx="1569957" cy="671538"/>
      </dsp:txXfrm>
    </dsp:sp>
    <dsp:sp modelId="{D9C69FE7-3591-4F3C-AD94-4786CD0556F0}">
      <dsp:nvSpPr>
        <dsp:cNvPr id="0" name=""/>
        <dsp:cNvSpPr/>
      </dsp:nvSpPr>
      <dsp:spPr>
        <a:xfrm>
          <a:off x="2495126" y="3938275"/>
          <a:ext cx="1611741" cy="713322"/>
        </a:xfrm>
        <a:prstGeom prst="roundRect">
          <a:avLst>
            <a:gd name="adj" fmla="val 10000"/>
          </a:avLst>
        </a:prstGeom>
        <a:solidFill>
          <a:srgbClr val="0070C0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0960" tIns="45720" rIns="6096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46 402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35 169</a:t>
          </a:r>
          <a:endParaRPr lang="ru-RU" sz="2400" kern="1200" dirty="0"/>
        </a:p>
      </dsp:txBody>
      <dsp:txXfrm>
        <a:off x="2516018" y="3959167"/>
        <a:ext cx="1569957" cy="671538"/>
      </dsp:txXfrm>
    </dsp:sp>
    <dsp:sp modelId="{8051D3E4-AAD2-4ECA-B057-2FF2FAA8021A}">
      <dsp:nvSpPr>
        <dsp:cNvPr id="0" name=""/>
        <dsp:cNvSpPr/>
      </dsp:nvSpPr>
      <dsp:spPr>
        <a:xfrm>
          <a:off x="4459436" y="0"/>
          <a:ext cx="2014676" cy="4896544"/>
        </a:xfrm>
        <a:prstGeom prst="roundRect">
          <a:avLst>
            <a:gd name="adj" fmla="val 10000"/>
          </a:avLst>
        </a:prstGeom>
        <a:solidFill>
          <a:srgbClr val="AACBE9"/>
        </a:solidFill>
        <a:ln>
          <a:noFill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Обязательства</a:t>
          </a:r>
          <a:endParaRPr lang="ru-RU" sz="2000" kern="1200" dirty="0"/>
        </a:p>
      </dsp:txBody>
      <dsp:txXfrm>
        <a:off x="4459436" y="0"/>
        <a:ext cx="2014676" cy="1468963"/>
      </dsp:txXfrm>
    </dsp:sp>
    <dsp:sp modelId="{D3149ECA-5BE7-4C42-979C-C0FC5FD19CA7}">
      <dsp:nvSpPr>
        <dsp:cNvPr id="0" name=""/>
        <dsp:cNvSpPr/>
      </dsp:nvSpPr>
      <dsp:spPr>
        <a:xfrm>
          <a:off x="4660903" y="1469082"/>
          <a:ext cx="1611741" cy="713322"/>
        </a:xfrm>
        <a:prstGeom prst="roundRect">
          <a:avLst>
            <a:gd name="adj" fmla="val 10000"/>
          </a:avLst>
        </a:prstGeom>
        <a:solidFill>
          <a:schemeClr val="accent2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0960" tIns="45720" rIns="6096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33 142</a:t>
          </a:r>
          <a:endParaRPr lang="ru-RU" sz="2400" kern="1200" dirty="0"/>
        </a:p>
      </dsp:txBody>
      <dsp:txXfrm>
        <a:off x="4681795" y="1489974"/>
        <a:ext cx="1569957" cy="671538"/>
      </dsp:txXfrm>
    </dsp:sp>
    <dsp:sp modelId="{E80D6EFF-7C96-4A6C-AAF2-4404EAF6D2AB}">
      <dsp:nvSpPr>
        <dsp:cNvPr id="0" name=""/>
        <dsp:cNvSpPr/>
      </dsp:nvSpPr>
      <dsp:spPr>
        <a:xfrm>
          <a:off x="4660903" y="2292146"/>
          <a:ext cx="1611741" cy="713322"/>
        </a:xfrm>
        <a:prstGeom prst="roundRect">
          <a:avLst>
            <a:gd name="adj" fmla="val 10000"/>
          </a:avLst>
        </a:prstGeom>
        <a:solidFill>
          <a:schemeClr val="accent4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0960" tIns="45720" rIns="6096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35 784</a:t>
          </a:r>
          <a:endParaRPr lang="ru-RU" sz="2400" kern="1200" dirty="0"/>
        </a:p>
      </dsp:txBody>
      <dsp:txXfrm>
        <a:off x="4681795" y="2313038"/>
        <a:ext cx="1569957" cy="671538"/>
      </dsp:txXfrm>
    </dsp:sp>
    <dsp:sp modelId="{DA6C7E26-65DD-44ED-A80A-3B0067943B02}">
      <dsp:nvSpPr>
        <dsp:cNvPr id="0" name=""/>
        <dsp:cNvSpPr/>
      </dsp:nvSpPr>
      <dsp:spPr>
        <a:xfrm>
          <a:off x="4660903" y="3115210"/>
          <a:ext cx="1611741" cy="713322"/>
        </a:xfrm>
        <a:prstGeom prst="roundRect">
          <a:avLst>
            <a:gd name="adj" fmla="val 10000"/>
          </a:avLst>
        </a:prstGeom>
        <a:solidFill>
          <a:schemeClr val="accent6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0960" tIns="45720" rIns="6096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38 774</a:t>
          </a:r>
          <a:endParaRPr lang="ru-RU" sz="2400" kern="1200" dirty="0"/>
        </a:p>
      </dsp:txBody>
      <dsp:txXfrm>
        <a:off x="4681795" y="3136102"/>
        <a:ext cx="1569957" cy="671538"/>
      </dsp:txXfrm>
    </dsp:sp>
    <dsp:sp modelId="{828E3AF7-C043-483C-8A93-FEC204D4E7FC}">
      <dsp:nvSpPr>
        <dsp:cNvPr id="0" name=""/>
        <dsp:cNvSpPr/>
      </dsp:nvSpPr>
      <dsp:spPr>
        <a:xfrm>
          <a:off x="4660903" y="3938275"/>
          <a:ext cx="1611741" cy="713322"/>
        </a:xfrm>
        <a:prstGeom prst="roundRect">
          <a:avLst>
            <a:gd name="adj" fmla="val 10000"/>
          </a:avLst>
        </a:prstGeom>
        <a:solidFill>
          <a:srgbClr val="0070C0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0960" tIns="45720" rIns="6096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46 407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35 170</a:t>
          </a:r>
          <a:endParaRPr lang="ru-RU" sz="2400" kern="1200" dirty="0"/>
        </a:p>
      </dsp:txBody>
      <dsp:txXfrm>
        <a:off x="4681795" y="3959167"/>
        <a:ext cx="1569957" cy="671538"/>
      </dsp:txXfrm>
    </dsp:sp>
    <dsp:sp modelId="{484BEA12-F6FB-4C57-8A16-2A0F81D7D245}">
      <dsp:nvSpPr>
        <dsp:cNvPr id="0" name=""/>
        <dsp:cNvSpPr/>
      </dsp:nvSpPr>
      <dsp:spPr>
        <a:xfrm>
          <a:off x="6625214" y="0"/>
          <a:ext cx="2014676" cy="4896544"/>
        </a:xfrm>
        <a:prstGeom prst="roundRect">
          <a:avLst>
            <a:gd name="adj" fmla="val 10000"/>
          </a:avLst>
        </a:prstGeom>
        <a:solidFill>
          <a:srgbClr val="AACBE9"/>
        </a:solidFill>
        <a:ln>
          <a:noFill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Исполнение, %</a:t>
          </a:r>
          <a:endParaRPr lang="ru-RU" sz="2000" kern="1200" dirty="0"/>
        </a:p>
      </dsp:txBody>
      <dsp:txXfrm>
        <a:off x="6625214" y="0"/>
        <a:ext cx="2014676" cy="1468963"/>
      </dsp:txXfrm>
    </dsp:sp>
    <dsp:sp modelId="{D4EE4FDE-6D9B-444E-928A-4CF876EC3EDD}">
      <dsp:nvSpPr>
        <dsp:cNvPr id="0" name=""/>
        <dsp:cNvSpPr/>
      </dsp:nvSpPr>
      <dsp:spPr>
        <a:xfrm>
          <a:off x="6826681" y="1469082"/>
          <a:ext cx="1611741" cy="713322"/>
        </a:xfrm>
        <a:prstGeom prst="roundRect">
          <a:avLst>
            <a:gd name="adj" fmla="val 10000"/>
          </a:avLst>
        </a:prstGeom>
        <a:solidFill>
          <a:schemeClr val="accent2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0960" tIns="45720" rIns="6096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100</a:t>
          </a:r>
          <a:endParaRPr lang="ru-RU" sz="2400" kern="1200" dirty="0"/>
        </a:p>
      </dsp:txBody>
      <dsp:txXfrm>
        <a:off x="6847573" y="1489974"/>
        <a:ext cx="1569957" cy="671538"/>
      </dsp:txXfrm>
    </dsp:sp>
    <dsp:sp modelId="{3109401D-31E4-47F4-9FC9-609E066B5E9F}">
      <dsp:nvSpPr>
        <dsp:cNvPr id="0" name=""/>
        <dsp:cNvSpPr/>
      </dsp:nvSpPr>
      <dsp:spPr>
        <a:xfrm>
          <a:off x="6826681" y="2292146"/>
          <a:ext cx="1611741" cy="713322"/>
        </a:xfrm>
        <a:prstGeom prst="roundRect">
          <a:avLst>
            <a:gd name="adj" fmla="val 10000"/>
          </a:avLst>
        </a:prstGeom>
        <a:solidFill>
          <a:schemeClr val="accent4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0960" tIns="45720" rIns="6096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100</a:t>
          </a:r>
          <a:endParaRPr lang="ru-RU" sz="2400" kern="1200" dirty="0"/>
        </a:p>
      </dsp:txBody>
      <dsp:txXfrm>
        <a:off x="6847573" y="2313038"/>
        <a:ext cx="1569957" cy="671538"/>
      </dsp:txXfrm>
    </dsp:sp>
    <dsp:sp modelId="{CDC1AC3F-443D-44A7-9A1D-994DAD96C4DF}">
      <dsp:nvSpPr>
        <dsp:cNvPr id="0" name=""/>
        <dsp:cNvSpPr/>
      </dsp:nvSpPr>
      <dsp:spPr>
        <a:xfrm>
          <a:off x="6826681" y="3115210"/>
          <a:ext cx="1611741" cy="713322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0960" tIns="45720" rIns="6096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100</a:t>
          </a:r>
          <a:endParaRPr lang="ru-RU" sz="2400" kern="1200" dirty="0"/>
        </a:p>
      </dsp:txBody>
      <dsp:txXfrm>
        <a:off x="6847573" y="3136102"/>
        <a:ext cx="1569957" cy="671538"/>
      </dsp:txXfrm>
    </dsp:sp>
    <dsp:sp modelId="{3CB04F30-80CB-41E9-A4A7-8E7CD912E989}">
      <dsp:nvSpPr>
        <dsp:cNvPr id="0" name=""/>
        <dsp:cNvSpPr/>
      </dsp:nvSpPr>
      <dsp:spPr>
        <a:xfrm>
          <a:off x="6826681" y="3938275"/>
          <a:ext cx="1611741" cy="713322"/>
        </a:xfrm>
        <a:prstGeom prst="roundRect">
          <a:avLst>
            <a:gd name="adj" fmla="val 10000"/>
          </a:avLst>
        </a:prstGeom>
        <a:solidFill>
          <a:srgbClr val="0070C0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0960" tIns="45720" rIns="6096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100</a:t>
          </a:r>
          <a:endParaRPr lang="ru-RU" sz="2400" kern="1200" dirty="0"/>
        </a:p>
      </dsp:txBody>
      <dsp:txXfrm>
        <a:off x="6847573" y="3959167"/>
        <a:ext cx="1569957" cy="67153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1D09911-9862-4B0D-BE3D-6077F87CE667}">
      <dsp:nvSpPr>
        <dsp:cNvPr id="0" name=""/>
        <dsp:cNvSpPr/>
      </dsp:nvSpPr>
      <dsp:spPr>
        <a:xfrm>
          <a:off x="64474" y="0"/>
          <a:ext cx="2014676" cy="4896544"/>
        </a:xfrm>
        <a:prstGeom prst="roundRect">
          <a:avLst>
            <a:gd name="adj" fmla="val 10000"/>
          </a:avLst>
        </a:prstGeom>
        <a:solidFill>
          <a:srgbClr val="AACBE9"/>
        </a:solidFill>
        <a:ln>
          <a:noFill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Наименование</a:t>
          </a:r>
          <a:endParaRPr lang="ru-RU" sz="1800" kern="1200" dirty="0"/>
        </a:p>
      </dsp:txBody>
      <dsp:txXfrm>
        <a:off x="64474" y="0"/>
        <a:ext cx="2014676" cy="1468963"/>
      </dsp:txXfrm>
    </dsp:sp>
    <dsp:sp modelId="{6C4F5E05-6C8C-4C54-BA73-431A54837A1E}">
      <dsp:nvSpPr>
        <dsp:cNvPr id="0" name=""/>
        <dsp:cNvSpPr/>
      </dsp:nvSpPr>
      <dsp:spPr>
        <a:xfrm>
          <a:off x="42087" y="1469082"/>
          <a:ext cx="2059451" cy="713322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5560" tIns="26670" rIns="35560" bIns="2667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/>
            <a:t>Учреждения культуры</a:t>
          </a:r>
          <a:endParaRPr lang="ru-RU" sz="1200" kern="1200" dirty="0"/>
        </a:p>
      </dsp:txBody>
      <dsp:txXfrm>
        <a:off x="62979" y="1489974"/>
        <a:ext cx="2017667" cy="671538"/>
      </dsp:txXfrm>
    </dsp:sp>
    <dsp:sp modelId="{B92EFCE7-8BD1-4098-8A07-D8A4F154928B}">
      <dsp:nvSpPr>
        <dsp:cNvPr id="0" name=""/>
        <dsp:cNvSpPr/>
      </dsp:nvSpPr>
      <dsp:spPr>
        <a:xfrm>
          <a:off x="1069" y="2292146"/>
          <a:ext cx="2141488" cy="713322"/>
        </a:xfrm>
        <a:prstGeom prst="roundRect">
          <a:avLst>
            <a:gd name="adj" fmla="val 10000"/>
          </a:avLst>
        </a:prstGeom>
        <a:solidFill>
          <a:schemeClr val="accent4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5560" tIns="26670" rIns="35560" bIns="2667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/>
            <a:t>Школы искусств</a:t>
          </a:r>
          <a:endParaRPr lang="ru-RU" sz="1400" b="1" kern="1200" dirty="0"/>
        </a:p>
      </dsp:txBody>
      <dsp:txXfrm>
        <a:off x="21961" y="2313038"/>
        <a:ext cx="2099704" cy="671538"/>
      </dsp:txXfrm>
    </dsp:sp>
    <dsp:sp modelId="{C47943F4-0AF4-470A-80CE-955D7A6A2726}">
      <dsp:nvSpPr>
        <dsp:cNvPr id="0" name=""/>
        <dsp:cNvSpPr/>
      </dsp:nvSpPr>
      <dsp:spPr>
        <a:xfrm>
          <a:off x="30588" y="3115210"/>
          <a:ext cx="2082450" cy="713322"/>
        </a:xfrm>
        <a:prstGeom prst="roundRect">
          <a:avLst>
            <a:gd name="adj" fmla="val 10000"/>
          </a:avLst>
        </a:prstGeom>
        <a:solidFill>
          <a:schemeClr val="accent6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5560" tIns="26670" rIns="35560" bIns="2667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/>
            <a:t>Спортивные школы</a:t>
          </a:r>
          <a:endParaRPr lang="ru-RU" sz="1400" b="1" kern="1200" dirty="0"/>
        </a:p>
      </dsp:txBody>
      <dsp:txXfrm>
        <a:off x="51480" y="3136102"/>
        <a:ext cx="2040666" cy="671538"/>
      </dsp:txXfrm>
    </dsp:sp>
    <dsp:sp modelId="{78C1EFB8-1773-40B2-B3BC-56A1E347F842}">
      <dsp:nvSpPr>
        <dsp:cNvPr id="0" name=""/>
        <dsp:cNvSpPr/>
      </dsp:nvSpPr>
      <dsp:spPr>
        <a:xfrm>
          <a:off x="14688" y="3938275"/>
          <a:ext cx="2114250" cy="713322"/>
        </a:xfrm>
        <a:prstGeom prst="roundRect">
          <a:avLst>
            <a:gd name="adj" fmla="val 10000"/>
          </a:avLst>
        </a:prstGeom>
        <a:solidFill>
          <a:srgbClr val="0070C0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5560" tIns="26670" rIns="35560" bIns="2667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/>
            <a:t>Медицинские работники</a:t>
          </a:r>
          <a:endParaRPr lang="ru-RU" sz="1400" b="1" kern="1200" dirty="0"/>
        </a:p>
      </dsp:txBody>
      <dsp:txXfrm>
        <a:off x="35580" y="3959167"/>
        <a:ext cx="2072466" cy="671538"/>
      </dsp:txXfrm>
    </dsp:sp>
    <dsp:sp modelId="{7F1E7989-E2D3-49F6-86D3-6EB1F011DF96}">
      <dsp:nvSpPr>
        <dsp:cNvPr id="0" name=""/>
        <dsp:cNvSpPr/>
      </dsp:nvSpPr>
      <dsp:spPr>
        <a:xfrm>
          <a:off x="2293658" y="0"/>
          <a:ext cx="2014676" cy="4896544"/>
        </a:xfrm>
        <a:prstGeom prst="roundRect">
          <a:avLst>
            <a:gd name="adj" fmla="val 10000"/>
          </a:avLst>
        </a:prstGeom>
        <a:solidFill>
          <a:srgbClr val="AACBE9"/>
        </a:solidFill>
        <a:ln>
          <a:noFill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1 квартал 2018 года</a:t>
          </a:r>
          <a:endParaRPr lang="ru-RU" sz="2000" kern="1200" dirty="0"/>
        </a:p>
      </dsp:txBody>
      <dsp:txXfrm>
        <a:off x="2293658" y="0"/>
        <a:ext cx="2014676" cy="1468963"/>
      </dsp:txXfrm>
    </dsp:sp>
    <dsp:sp modelId="{2357FBC9-BC02-48B6-BCDB-4B89A71605C3}">
      <dsp:nvSpPr>
        <dsp:cNvPr id="0" name=""/>
        <dsp:cNvSpPr/>
      </dsp:nvSpPr>
      <dsp:spPr>
        <a:xfrm>
          <a:off x="2495126" y="1469082"/>
          <a:ext cx="1611741" cy="713322"/>
        </a:xfrm>
        <a:prstGeom prst="roundRect">
          <a:avLst>
            <a:gd name="adj" fmla="val 10000"/>
          </a:avLst>
        </a:prstGeom>
        <a:solidFill>
          <a:schemeClr val="accent2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0960" tIns="45720" rIns="6096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601,4</a:t>
          </a:r>
          <a:endParaRPr lang="ru-RU" sz="2400" kern="1200" dirty="0"/>
        </a:p>
      </dsp:txBody>
      <dsp:txXfrm>
        <a:off x="2516018" y="1489974"/>
        <a:ext cx="1569957" cy="671538"/>
      </dsp:txXfrm>
    </dsp:sp>
    <dsp:sp modelId="{96FBEE71-76FA-4072-9926-0B67F0670B36}">
      <dsp:nvSpPr>
        <dsp:cNvPr id="0" name=""/>
        <dsp:cNvSpPr/>
      </dsp:nvSpPr>
      <dsp:spPr>
        <a:xfrm>
          <a:off x="2495126" y="2292146"/>
          <a:ext cx="1611741" cy="713322"/>
        </a:xfrm>
        <a:prstGeom prst="roundRect">
          <a:avLst>
            <a:gd name="adj" fmla="val 10000"/>
          </a:avLst>
        </a:prstGeom>
        <a:solidFill>
          <a:schemeClr val="accent4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0960" tIns="45720" rIns="6096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129,8</a:t>
          </a:r>
          <a:endParaRPr lang="ru-RU" sz="2400" kern="1200" dirty="0"/>
        </a:p>
      </dsp:txBody>
      <dsp:txXfrm>
        <a:off x="2516018" y="2313038"/>
        <a:ext cx="1569957" cy="671538"/>
      </dsp:txXfrm>
    </dsp:sp>
    <dsp:sp modelId="{A071BBAF-062A-4F4E-82FB-18F64ABE6632}">
      <dsp:nvSpPr>
        <dsp:cNvPr id="0" name=""/>
        <dsp:cNvSpPr/>
      </dsp:nvSpPr>
      <dsp:spPr>
        <a:xfrm>
          <a:off x="2515337" y="3077633"/>
          <a:ext cx="1611741" cy="713322"/>
        </a:xfrm>
        <a:prstGeom prst="roundRect">
          <a:avLst>
            <a:gd name="adj" fmla="val 10000"/>
          </a:avLst>
        </a:prstGeom>
        <a:solidFill>
          <a:schemeClr val="accent6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0960" tIns="45720" rIns="6096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173,6</a:t>
          </a:r>
          <a:endParaRPr lang="ru-RU" sz="2400" kern="1200" dirty="0"/>
        </a:p>
      </dsp:txBody>
      <dsp:txXfrm>
        <a:off x="2536229" y="3098525"/>
        <a:ext cx="1569957" cy="671538"/>
      </dsp:txXfrm>
    </dsp:sp>
    <dsp:sp modelId="{D9C69FE7-3591-4F3C-AD94-4786CD0556F0}">
      <dsp:nvSpPr>
        <dsp:cNvPr id="0" name=""/>
        <dsp:cNvSpPr/>
      </dsp:nvSpPr>
      <dsp:spPr>
        <a:xfrm>
          <a:off x="2495126" y="3938275"/>
          <a:ext cx="1611741" cy="713322"/>
        </a:xfrm>
        <a:prstGeom prst="roundRect">
          <a:avLst>
            <a:gd name="adj" fmla="val 10000"/>
          </a:avLst>
        </a:prstGeom>
        <a:solidFill>
          <a:srgbClr val="0070C0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0960" tIns="45720" rIns="6096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6,8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18,3</a:t>
          </a:r>
          <a:endParaRPr lang="ru-RU" sz="2400" kern="1200" dirty="0"/>
        </a:p>
      </dsp:txBody>
      <dsp:txXfrm>
        <a:off x="2516018" y="3959167"/>
        <a:ext cx="1569957" cy="671538"/>
      </dsp:txXfrm>
    </dsp:sp>
    <dsp:sp modelId="{8051D3E4-AAD2-4ECA-B057-2FF2FAA8021A}">
      <dsp:nvSpPr>
        <dsp:cNvPr id="0" name=""/>
        <dsp:cNvSpPr/>
      </dsp:nvSpPr>
      <dsp:spPr>
        <a:xfrm>
          <a:off x="4459436" y="0"/>
          <a:ext cx="2014676" cy="4896544"/>
        </a:xfrm>
        <a:prstGeom prst="roundRect">
          <a:avLst>
            <a:gd name="adj" fmla="val 10000"/>
          </a:avLst>
        </a:prstGeom>
        <a:solidFill>
          <a:srgbClr val="AACBE9"/>
        </a:solidFill>
        <a:ln>
          <a:noFill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Обязательства</a:t>
          </a:r>
          <a:endParaRPr lang="ru-RU" sz="2000" kern="1200" dirty="0"/>
        </a:p>
      </dsp:txBody>
      <dsp:txXfrm>
        <a:off x="4459436" y="0"/>
        <a:ext cx="2014676" cy="1468963"/>
      </dsp:txXfrm>
    </dsp:sp>
    <dsp:sp modelId="{D3149ECA-5BE7-4C42-979C-C0FC5FD19CA7}">
      <dsp:nvSpPr>
        <dsp:cNvPr id="0" name=""/>
        <dsp:cNvSpPr/>
      </dsp:nvSpPr>
      <dsp:spPr>
        <a:xfrm>
          <a:off x="4660903" y="1469082"/>
          <a:ext cx="1611741" cy="713322"/>
        </a:xfrm>
        <a:prstGeom prst="roundRect">
          <a:avLst>
            <a:gd name="adj" fmla="val 10000"/>
          </a:avLst>
        </a:prstGeom>
        <a:solidFill>
          <a:schemeClr val="accent2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0960" tIns="45720" rIns="6096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604,1</a:t>
          </a:r>
          <a:endParaRPr lang="ru-RU" sz="2400" kern="1200" dirty="0"/>
        </a:p>
      </dsp:txBody>
      <dsp:txXfrm>
        <a:off x="4681795" y="1489974"/>
        <a:ext cx="1569957" cy="671538"/>
      </dsp:txXfrm>
    </dsp:sp>
    <dsp:sp modelId="{E80D6EFF-7C96-4A6C-AAF2-4404EAF6D2AB}">
      <dsp:nvSpPr>
        <dsp:cNvPr id="0" name=""/>
        <dsp:cNvSpPr/>
      </dsp:nvSpPr>
      <dsp:spPr>
        <a:xfrm>
          <a:off x="4660903" y="2292146"/>
          <a:ext cx="1611741" cy="713322"/>
        </a:xfrm>
        <a:prstGeom prst="roundRect">
          <a:avLst>
            <a:gd name="adj" fmla="val 10000"/>
          </a:avLst>
        </a:prstGeom>
        <a:solidFill>
          <a:schemeClr val="accent4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0960" tIns="45720" rIns="6096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132,3</a:t>
          </a:r>
          <a:endParaRPr lang="ru-RU" sz="2400" kern="1200" dirty="0"/>
        </a:p>
      </dsp:txBody>
      <dsp:txXfrm>
        <a:off x="4681795" y="2313038"/>
        <a:ext cx="1569957" cy="671538"/>
      </dsp:txXfrm>
    </dsp:sp>
    <dsp:sp modelId="{DA6C7E26-65DD-44ED-A80A-3B0067943B02}">
      <dsp:nvSpPr>
        <dsp:cNvPr id="0" name=""/>
        <dsp:cNvSpPr/>
      </dsp:nvSpPr>
      <dsp:spPr>
        <a:xfrm>
          <a:off x="4660903" y="3115210"/>
          <a:ext cx="1611741" cy="713322"/>
        </a:xfrm>
        <a:prstGeom prst="roundRect">
          <a:avLst>
            <a:gd name="adj" fmla="val 10000"/>
          </a:avLst>
        </a:prstGeom>
        <a:solidFill>
          <a:schemeClr val="accent6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0960" tIns="45720" rIns="6096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174,9</a:t>
          </a:r>
          <a:endParaRPr lang="ru-RU" sz="2400" kern="1200" dirty="0"/>
        </a:p>
      </dsp:txBody>
      <dsp:txXfrm>
        <a:off x="4681795" y="3136102"/>
        <a:ext cx="1569957" cy="671538"/>
      </dsp:txXfrm>
    </dsp:sp>
    <dsp:sp modelId="{828E3AF7-C043-483C-8A93-FEC204D4E7FC}">
      <dsp:nvSpPr>
        <dsp:cNvPr id="0" name=""/>
        <dsp:cNvSpPr/>
      </dsp:nvSpPr>
      <dsp:spPr>
        <a:xfrm>
          <a:off x="4660903" y="3938275"/>
          <a:ext cx="1611741" cy="713322"/>
        </a:xfrm>
        <a:prstGeom prst="roundRect">
          <a:avLst>
            <a:gd name="adj" fmla="val 10000"/>
          </a:avLst>
        </a:prstGeom>
        <a:solidFill>
          <a:srgbClr val="0070C0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0960" tIns="45720" rIns="6096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6,8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18,0</a:t>
          </a:r>
          <a:endParaRPr lang="ru-RU" sz="2400" kern="1200" dirty="0"/>
        </a:p>
      </dsp:txBody>
      <dsp:txXfrm>
        <a:off x="4681795" y="3959167"/>
        <a:ext cx="1569957" cy="671538"/>
      </dsp:txXfrm>
    </dsp:sp>
    <dsp:sp modelId="{484BEA12-F6FB-4C57-8A16-2A0F81D7D245}">
      <dsp:nvSpPr>
        <dsp:cNvPr id="0" name=""/>
        <dsp:cNvSpPr/>
      </dsp:nvSpPr>
      <dsp:spPr>
        <a:xfrm>
          <a:off x="6625214" y="0"/>
          <a:ext cx="2014676" cy="4896544"/>
        </a:xfrm>
        <a:prstGeom prst="roundRect">
          <a:avLst>
            <a:gd name="adj" fmla="val 10000"/>
          </a:avLst>
        </a:prstGeom>
        <a:solidFill>
          <a:srgbClr val="AACBE9"/>
        </a:solidFill>
        <a:ln>
          <a:noFill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Исполнение, %</a:t>
          </a:r>
          <a:endParaRPr lang="ru-RU" sz="2000" kern="1200" dirty="0"/>
        </a:p>
      </dsp:txBody>
      <dsp:txXfrm>
        <a:off x="6625214" y="0"/>
        <a:ext cx="2014676" cy="1468963"/>
      </dsp:txXfrm>
    </dsp:sp>
    <dsp:sp modelId="{D4EE4FDE-6D9B-444E-928A-4CF876EC3EDD}">
      <dsp:nvSpPr>
        <dsp:cNvPr id="0" name=""/>
        <dsp:cNvSpPr/>
      </dsp:nvSpPr>
      <dsp:spPr>
        <a:xfrm>
          <a:off x="6826681" y="1469082"/>
          <a:ext cx="1611741" cy="713322"/>
        </a:xfrm>
        <a:prstGeom prst="roundRect">
          <a:avLst>
            <a:gd name="adj" fmla="val 10000"/>
          </a:avLst>
        </a:prstGeom>
        <a:solidFill>
          <a:schemeClr val="accent2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0960" tIns="45720" rIns="6096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100</a:t>
          </a:r>
          <a:endParaRPr lang="ru-RU" sz="2400" kern="1200" dirty="0"/>
        </a:p>
      </dsp:txBody>
      <dsp:txXfrm>
        <a:off x="6847573" y="1489974"/>
        <a:ext cx="1569957" cy="671538"/>
      </dsp:txXfrm>
    </dsp:sp>
    <dsp:sp modelId="{3109401D-31E4-47F4-9FC9-609E066B5E9F}">
      <dsp:nvSpPr>
        <dsp:cNvPr id="0" name=""/>
        <dsp:cNvSpPr/>
      </dsp:nvSpPr>
      <dsp:spPr>
        <a:xfrm>
          <a:off x="6804745" y="2312972"/>
          <a:ext cx="1611741" cy="713322"/>
        </a:xfrm>
        <a:prstGeom prst="roundRect">
          <a:avLst>
            <a:gd name="adj" fmla="val 10000"/>
          </a:avLst>
        </a:prstGeom>
        <a:solidFill>
          <a:schemeClr val="accent4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0960" tIns="45720" rIns="6096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98</a:t>
          </a:r>
          <a:endParaRPr lang="ru-RU" sz="2400" kern="1200" dirty="0"/>
        </a:p>
      </dsp:txBody>
      <dsp:txXfrm>
        <a:off x="6825637" y="2333864"/>
        <a:ext cx="1569957" cy="671538"/>
      </dsp:txXfrm>
    </dsp:sp>
    <dsp:sp modelId="{CDC1AC3F-443D-44A7-9A1D-994DAD96C4DF}">
      <dsp:nvSpPr>
        <dsp:cNvPr id="0" name=""/>
        <dsp:cNvSpPr/>
      </dsp:nvSpPr>
      <dsp:spPr>
        <a:xfrm>
          <a:off x="6826681" y="3115210"/>
          <a:ext cx="1611741" cy="713322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0960" tIns="45720" rIns="6096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99</a:t>
          </a:r>
          <a:endParaRPr lang="ru-RU" sz="2400" kern="1200" dirty="0"/>
        </a:p>
      </dsp:txBody>
      <dsp:txXfrm>
        <a:off x="6847573" y="3136102"/>
        <a:ext cx="1569957" cy="671538"/>
      </dsp:txXfrm>
    </dsp:sp>
    <dsp:sp modelId="{3CB04F30-80CB-41E9-A4A7-8E7CD912E989}">
      <dsp:nvSpPr>
        <dsp:cNvPr id="0" name=""/>
        <dsp:cNvSpPr/>
      </dsp:nvSpPr>
      <dsp:spPr>
        <a:xfrm>
          <a:off x="6826681" y="3938275"/>
          <a:ext cx="1611741" cy="713322"/>
        </a:xfrm>
        <a:prstGeom prst="roundRect">
          <a:avLst>
            <a:gd name="adj" fmla="val 10000"/>
          </a:avLst>
        </a:prstGeom>
        <a:solidFill>
          <a:srgbClr val="0070C0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0960" tIns="45720" rIns="6096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100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102</a:t>
          </a:r>
          <a:endParaRPr lang="ru-RU" sz="2400" kern="1200" dirty="0"/>
        </a:p>
      </dsp:txBody>
      <dsp:txXfrm>
        <a:off x="6847573" y="3959167"/>
        <a:ext cx="1569957" cy="67153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1D09911-9862-4B0D-BE3D-6077F87CE667}">
      <dsp:nvSpPr>
        <dsp:cNvPr id="0" name=""/>
        <dsp:cNvSpPr/>
      </dsp:nvSpPr>
      <dsp:spPr>
        <a:xfrm>
          <a:off x="64474" y="0"/>
          <a:ext cx="2014676" cy="4896544"/>
        </a:xfrm>
        <a:prstGeom prst="roundRect">
          <a:avLst>
            <a:gd name="adj" fmla="val 10000"/>
          </a:avLst>
        </a:prstGeom>
        <a:solidFill>
          <a:srgbClr val="AACBE9"/>
        </a:solidFill>
        <a:ln>
          <a:noFill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Наименование</a:t>
          </a:r>
          <a:endParaRPr lang="ru-RU" sz="1800" kern="1200" dirty="0"/>
        </a:p>
      </dsp:txBody>
      <dsp:txXfrm>
        <a:off x="64474" y="0"/>
        <a:ext cx="2014676" cy="1468963"/>
      </dsp:txXfrm>
    </dsp:sp>
    <dsp:sp modelId="{6C4F5E05-6C8C-4C54-BA73-431A54837A1E}">
      <dsp:nvSpPr>
        <dsp:cNvPr id="0" name=""/>
        <dsp:cNvSpPr/>
      </dsp:nvSpPr>
      <dsp:spPr>
        <a:xfrm>
          <a:off x="42087" y="1469082"/>
          <a:ext cx="2059451" cy="713322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5560" tIns="26670" rIns="35560" bIns="2667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/>
            <a:t>Учреждения культуры</a:t>
          </a:r>
          <a:endParaRPr lang="ru-RU" sz="1200" kern="1200" dirty="0"/>
        </a:p>
      </dsp:txBody>
      <dsp:txXfrm>
        <a:off x="62979" y="1489974"/>
        <a:ext cx="2017667" cy="671538"/>
      </dsp:txXfrm>
    </dsp:sp>
    <dsp:sp modelId="{B92EFCE7-8BD1-4098-8A07-D8A4F154928B}">
      <dsp:nvSpPr>
        <dsp:cNvPr id="0" name=""/>
        <dsp:cNvSpPr/>
      </dsp:nvSpPr>
      <dsp:spPr>
        <a:xfrm>
          <a:off x="1069" y="2292146"/>
          <a:ext cx="2141488" cy="713322"/>
        </a:xfrm>
        <a:prstGeom prst="roundRect">
          <a:avLst>
            <a:gd name="adj" fmla="val 10000"/>
          </a:avLst>
        </a:prstGeom>
        <a:solidFill>
          <a:schemeClr val="accent4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5560" tIns="26670" rIns="35560" bIns="2667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/>
            <a:t>Школы искусств</a:t>
          </a:r>
          <a:endParaRPr lang="ru-RU" sz="1400" b="1" kern="1200" dirty="0"/>
        </a:p>
      </dsp:txBody>
      <dsp:txXfrm>
        <a:off x="21961" y="2313038"/>
        <a:ext cx="2099704" cy="671538"/>
      </dsp:txXfrm>
    </dsp:sp>
    <dsp:sp modelId="{C47943F4-0AF4-470A-80CE-955D7A6A2726}">
      <dsp:nvSpPr>
        <dsp:cNvPr id="0" name=""/>
        <dsp:cNvSpPr/>
      </dsp:nvSpPr>
      <dsp:spPr>
        <a:xfrm>
          <a:off x="30588" y="3115210"/>
          <a:ext cx="2082450" cy="713322"/>
        </a:xfrm>
        <a:prstGeom prst="roundRect">
          <a:avLst>
            <a:gd name="adj" fmla="val 10000"/>
          </a:avLst>
        </a:prstGeom>
        <a:solidFill>
          <a:schemeClr val="accent6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5560" tIns="26670" rIns="35560" bIns="2667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/>
            <a:t>Спортивные школы</a:t>
          </a:r>
          <a:endParaRPr lang="ru-RU" sz="1400" b="1" kern="1200" dirty="0"/>
        </a:p>
      </dsp:txBody>
      <dsp:txXfrm>
        <a:off x="51480" y="3136102"/>
        <a:ext cx="2040666" cy="671538"/>
      </dsp:txXfrm>
    </dsp:sp>
    <dsp:sp modelId="{78C1EFB8-1773-40B2-B3BC-56A1E347F842}">
      <dsp:nvSpPr>
        <dsp:cNvPr id="0" name=""/>
        <dsp:cNvSpPr/>
      </dsp:nvSpPr>
      <dsp:spPr>
        <a:xfrm>
          <a:off x="14688" y="3938275"/>
          <a:ext cx="2114250" cy="713322"/>
        </a:xfrm>
        <a:prstGeom prst="roundRect">
          <a:avLst>
            <a:gd name="adj" fmla="val 10000"/>
          </a:avLst>
        </a:prstGeom>
        <a:solidFill>
          <a:srgbClr val="0070C0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5560" tIns="26670" rIns="35560" bIns="2667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/>
            <a:t>Медицинские работники</a:t>
          </a:r>
          <a:endParaRPr lang="ru-RU" sz="1400" b="1" kern="1200" dirty="0"/>
        </a:p>
      </dsp:txBody>
      <dsp:txXfrm>
        <a:off x="35580" y="3959167"/>
        <a:ext cx="2072466" cy="671538"/>
      </dsp:txXfrm>
    </dsp:sp>
    <dsp:sp modelId="{7F1E7989-E2D3-49F6-86D3-6EB1F011DF96}">
      <dsp:nvSpPr>
        <dsp:cNvPr id="0" name=""/>
        <dsp:cNvSpPr/>
      </dsp:nvSpPr>
      <dsp:spPr>
        <a:xfrm>
          <a:off x="2293658" y="0"/>
          <a:ext cx="2014676" cy="4896544"/>
        </a:xfrm>
        <a:prstGeom prst="roundRect">
          <a:avLst>
            <a:gd name="adj" fmla="val 10000"/>
          </a:avLst>
        </a:prstGeom>
        <a:solidFill>
          <a:srgbClr val="AACBE9"/>
        </a:solidFill>
        <a:ln>
          <a:noFill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3 месяца 2018 года</a:t>
          </a:r>
          <a:endParaRPr lang="ru-RU" sz="2000" kern="1200" dirty="0"/>
        </a:p>
      </dsp:txBody>
      <dsp:txXfrm>
        <a:off x="2293658" y="0"/>
        <a:ext cx="2014676" cy="1468963"/>
      </dsp:txXfrm>
    </dsp:sp>
    <dsp:sp modelId="{2357FBC9-BC02-48B6-BCDB-4B89A71605C3}">
      <dsp:nvSpPr>
        <dsp:cNvPr id="0" name=""/>
        <dsp:cNvSpPr/>
      </dsp:nvSpPr>
      <dsp:spPr>
        <a:xfrm>
          <a:off x="2495126" y="1469082"/>
          <a:ext cx="1611741" cy="713322"/>
        </a:xfrm>
        <a:prstGeom prst="roundRect">
          <a:avLst>
            <a:gd name="adj" fmla="val 10000"/>
          </a:avLst>
        </a:prstGeom>
        <a:solidFill>
          <a:schemeClr val="accent2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0960" tIns="45720" rIns="6096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0</a:t>
          </a:r>
          <a:endParaRPr lang="ru-RU" sz="2400" kern="1200" dirty="0"/>
        </a:p>
      </dsp:txBody>
      <dsp:txXfrm>
        <a:off x="2516018" y="1489974"/>
        <a:ext cx="1569957" cy="671538"/>
      </dsp:txXfrm>
    </dsp:sp>
    <dsp:sp modelId="{96FBEE71-76FA-4072-9926-0B67F0670B36}">
      <dsp:nvSpPr>
        <dsp:cNvPr id="0" name=""/>
        <dsp:cNvSpPr/>
      </dsp:nvSpPr>
      <dsp:spPr>
        <a:xfrm>
          <a:off x="2495126" y="2292146"/>
          <a:ext cx="1611741" cy="713322"/>
        </a:xfrm>
        <a:prstGeom prst="roundRect">
          <a:avLst>
            <a:gd name="adj" fmla="val 10000"/>
          </a:avLst>
        </a:prstGeom>
        <a:solidFill>
          <a:schemeClr val="accent4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0960" tIns="45720" rIns="6096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433,3</a:t>
          </a:r>
          <a:endParaRPr lang="ru-RU" sz="2400" kern="1200" dirty="0"/>
        </a:p>
      </dsp:txBody>
      <dsp:txXfrm>
        <a:off x="2516018" y="2313038"/>
        <a:ext cx="1569957" cy="671538"/>
      </dsp:txXfrm>
    </dsp:sp>
    <dsp:sp modelId="{A071BBAF-062A-4F4E-82FB-18F64ABE6632}">
      <dsp:nvSpPr>
        <dsp:cNvPr id="0" name=""/>
        <dsp:cNvSpPr/>
      </dsp:nvSpPr>
      <dsp:spPr>
        <a:xfrm>
          <a:off x="2495126" y="3115210"/>
          <a:ext cx="1611741" cy="713322"/>
        </a:xfrm>
        <a:prstGeom prst="roundRect">
          <a:avLst>
            <a:gd name="adj" fmla="val 10000"/>
          </a:avLst>
        </a:prstGeom>
        <a:solidFill>
          <a:schemeClr val="accent6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0960" tIns="45720" rIns="6096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598,2</a:t>
          </a:r>
          <a:endParaRPr lang="ru-RU" sz="2400" kern="1200" dirty="0"/>
        </a:p>
      </dsp:txBody>
      <dsp:txXfrm>
        <a:off x="2516018" y="3136102"/>
        <a:ext cx="1569957" cy="671538"/>
      </dsp:txXfrm>
    </dsp:sp>
    <dsp:sp modelId="{D9C69FE7-3591-4F3C-AD94-4786CD0556F0}">
      <dsp:nvSpPr>
        <dsp:cNvPr id="0" name=""/>
        <dsp:cNvSpPr/>
      </dsp:nvSpPr>
      <dsp:spPr>
        <a:xfrm>
          <a:off x="2495126" y="3938275"/>
          <a:ext cx="1611741" cy="713322"/>
        </a:xfrm>
        <a:prstGeom prst="roundRect">
          <a:avLst>
            <a:gd name="adj" fmla="val 10000"/>
          </a:avLst>
        </a:prstGeom>
        <a:solidFill>
          <a:srgbClr val="0070C0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0960" tIns="45720" rIns="6096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58,4</a:t>
          </a:r>
          <a:endParaRPr lang="ru-RU" sz="2400" kern="1200" dirty="0"/>
        </a:p>
      </dsp:txBody>
      <dsp:txXfrm>
        <a:off x="2516018" y="3959167"/>
        <a:ext cx="1569957" cy="671538"/>
      </dsp:txXfrm>
    </dsp:sp>
    <dsp:sp modelId="{8051D3E4-AAD2-4ECA-B057-2FF2FAA8021A}">
      <dsp:nvSpPr>
        <dsp:cNvPr id="0" name=""/>
        <dsp:cNvSpPr/>
      </dsp:nvSpPr>
      <dsp:spPr>
        <a:xfrm>
          <a:off x="4459436" y="0"/>
          <a:ext cx="2014676" cy="4896544"/>
        </a:xfrm>
        <a:prstGeom prst="roundRect">
          <a:avLst>
            <a:gd name="adj" fmla="val 10000"/>
          </a:avLst>
        </a:prstGeom>
        <a:solidFill>
          <a:srgbClr val="AACBE9"/>
        </a:solidFill>
        <a:ln>
          <a:noFill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Обязательства на 2018 год</a:t>
          </a:r>
          <a:endParaRPr lang="ru-RU" sz="2000" kern="1200" dirty="0"/>
        </a:p>
      </dsp:txBody>
      <dsp:txXfrm>
        <a:off x="4459436" y="0"/>
        <a:ext cx="2014676" cy="1468963"/>
      </dsp:txXfrm>
    </dsp:sp>
    <dsp:sp modelId="{D3149ECA-5BE7-4C42-979C-C0FC5FD19CA7}">
      <dsp:nvSpPr>
        <dsp:cNvPr id="0" name=""/>
        <dsp:cNvSpPr/>
      </dsp:nvSpPr>
      <dsp:spPr>
        <a:xfrm>
          <a:off x="4660903" y="1469082"/>
          <a:ext cx="1611741" cy="713322"/>
        </a:xfrm>
        <a:prstGeom prst="roundRect">
          <a:avLst>
            <a:gd name="adj" fmla="val 10000"/>
          </a:avLst>
        </a:prstGeom>
        <a:solidFill>
          <a:schemeClr val="accent2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0960" tIns="45720" rIns="6096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0</a:t>
          </a:r>
          <a:endParaRPr lang="ru-RU" sz="2400" kern="1200" dirty="0"/>
        </a:p>
      </dsp:txBody>
      <dsp:txXfrm>
        <a:off x="4681795" y="1489974"/>
        <a:ext cx="1569957" cy="671538"/>
      </dsp:txXfrm>
    </dsp:sp>
    <dsp:sp modelId="{E80D6EFF-7C96-4A6C-AAF2-4404EAF6D2AB}">
      <dsp:nvSpPr>
        <dsp:cNvPr id="0" name=""/>
        <dsp:cNvSpPr/>
      </dsp:nvSpPr>
      <dsp:spPr>
        <a:xfrm>
          <a:off x="4660903" y="2292146"/>
          <a:ext cx="1611741" cy="713322"/>
        </a:xfrm>
        <a:prstGeom prst="roundRect">
          <a:avLst>
            <a:gd name="adj" fmla="val 10000"/>
          </a:avLst>
        </a:prstGeom>
        <a:solidFill>
          <a:schemeClr val="accent4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0960" tIns="45720" rIns="6096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433,5</a:t>
          </a:r>
          <a:endParaRPr lang="ru-RU" sz="2400" kern="1200" dirty="0"/>
        </a:p>
      </dsp:txBody>
      <dsp:txXfrm>
        <a:off x="4681795" y="2313038"/>
        <a:ext cx="1569957" cy="671538"/>
      </dsp:txXfrm>
    </dsp:sp>
    <dsp:sp modelId="{DA6C7E26-65DD-44ED-A80A-3B0067943B02}">
      <dsp:nvSpPr>
        <dsp:cNvPr id="0" name=""/>
        <dsp:cNvSpPr/>
      </dsp:nvSpPr>
      <dsp:spPr>
        <a:xfrm>
          <a:off x="4660903" y="3115210"/>
          <a:ext cx="1611741" cy="713322"/>
        </a:xfrm>
        <a:prstGeom prst="roundRect">
          <a:avLst>
            <a:gd name="adj" fmla="val 10000"/>
          </a:avLst>
        </a:prstGeom>
        <a:solidFill>
          <a:schemeClr val="accent6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0960" tIns="45720" rIns="6096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598</a:t>
          </a:r>
          <a:endParaRPr lang="ru-RU" sz="2400" kern="1200" dirty="0"/>
        </a:p>
      </dsp:txBody>
      <dsp:txXfrm>
        <a:off x="4681795" y="3136102"/>
        <a:ext cx="1569957" cy="671538"/>
      </dsp:txXfrm>
    </dsp:sp>
    <dsp:sp modelId="{828E3AF7-C043-483C-8A93-FEC204D4E7FC}">
      <dsp:nvSpPr>
        <dsp:cNvPr id="0" name=""/>
        <dsp:cNvSpPr/>
      </dsp:nvSpPr>
      <dsp:spPr>
        <a:xfrm>
          <a:off x="4660903" y="3938275"/>
          <a:ext cx="1611741" cy="713322"/>
        </a:xfrm>
        <a:prstGeom prst="roundRect">
          <a:avLst>
            <a:gd name="adj" fmla="val 10000"/>
          </a:avLst>
        </a:prstGeom>
        <a:solidFill>
          <a:srgbClr val="0070C0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0960" tIns="45720" rIns="6096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58,6</a:t>
          </a:r>
          <a:endParaRPr lang="ru-RU" sz="2400" kern="1200" dirty="0"/>
        </a:p>
      </dsp:txBody>
      <dsp:txXfrm>
        <a:off x="4681795" y="3959167"/>
        <a:ext cx="1569957" cy="671538"/>
      </dsp:txXfrm>
    </dsp:sp>
    <dsp:sp modelId="{484BEA12-F6FB-4C57-8A16-2A0F81D7D245}">
      <dsp:nvSpPr>
        <dsp:cNvPr id="0" name=""/>
        <dsp:cNvSpPr/>
      </dsp:nvSpPr>
      <dsp:spPr>
        <a:xfrm>
          <a:off x="6625214" y="0"/>
          <a:ext cx="2014676" cy="4896544"/>
        </a:xfrm>
        <a:prstGeom prst="roundRect">
          <a:avLst>
            <a:gd name="adj" fmla="val 10000"/>
          </a:avLst>
        </a:prstGeom>
        <a:solidFill>
          <a:srgbClr val="AACBE9"/>
        </a:solidFill>
        <a:ln>
          <a:noFill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Исполнение, %</a:t>
          </a:r>
          <a:endParaRPr lang="ru-RU" sz="2000" kern="1200" dirty="0"/>
        </a:p>
      </dsp:txBody>
      <dsp:txXfrm>
        <a:off x="6625214" y="0"/>
        <a:ext cx="2014676" cy="1468963"/>
      </dsp:txXfrm>
    </dsp:sp>
    <dsp:sp modelId="{D4EE4FDE-6D9B-444E-928A-4CF876EC3EDD}">
      <dsp:nvSpPr>
        <dsp:cNvPr id="0" name=""/>
        <dsp:cNvSpPr/>
      </dsp:nvSpPr>
      <dsp:spPr>
        <a:xfrm>
          <a:off x="6826681" y="1469082"/>
          <a:ext cx="1611741" cy="713322"/>
        </a:xfrm>
        <a:prstGeom prst="roundRect">
          <a:avLst>
            <a:gd name="adj" fmla="val 10000"/>
          </a:avLst>
        </a:prstGeom>
        <a:solidFill>
          <a:schemeClr val="accent2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0960" tIns="45720" rIns="6096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100</a:t>
          </a:r>
          <a:endParaRPr lang="ru-RU" sz="2400" kern="1200" dirty="0"/>
        </a:p>
      </dsp:txBody>
      <dsp:txXfrm>
        <a:off x="6847573" y="1489974"/>
        <a:ext cx="1569957" cy="671538"/>
      </dsp:txXfrm>
    </dsp:sp>
    <dsp:sp modelId="{3109401D-31E4-47F4-9FC9-609E066B5E9F}">
      <dsp:nvSpPr>
        <dsp:cNvPr id="0" name=""/>
        <dsp:cNvSpPr/>
      </dsp:nvSpPr>
      <dsp:spPr>
        <a:xfrm>
          <a:off x="6804745" y="2254569"/>
          <a:ext cx="1611741" cy="713322"/>
        </a:xfrm>
        <a:prstGeom prst="roundRect">
          <a:avLst>
            <a:gd name="adj" fmla="val 10000"/>
          </a:avLst>
        </a:prstGeom>
        <a:solidFill>
          <a:schemeClr val="accent4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0960" tIns="45720" rIns="6096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100</a:t>
          </a:r>
          <a:endParaRPr lang="ru-RU" sz="2400" kern="1200" dirty="0"/>
        </a:p>
      </dsp:txBody>
      <dsp:txXfrm>
        <a:off x="6825637" y="2275461"/>
        <a:ext cx="1569957" cy="671538"/>
      </dsp:txXfrm>
    </dsp:sp>
    <dsp:sp modelId="{CDC1AC3F-443D-44A7-9A1D-994DAD96C4DF}">
      <dsp:nvSpPr>
        <dsp:cNvPr id="0" name=""/>
        <dsp:cNvSpPr/>
      </dsp:nvSpPr>
      <dsp:spPr>
        <a:xfrm>
          <a:off x="6826681" y="3115210"/>
          <a:ext cx="1611741" cy="713322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0960" tIns="45720" rIns="6096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100</a:t>
          </a:r>
          <a:endParaRPr lang="ru-RU" sz="2400" kern="1200" dirty="0"/>
        </a:p>
      </dsp:txBody>
      <dsp:txXfrm>
        <a:off x="6847573" y="3136102"/>
        <a:ext cx="1569957" cy="671538"/>
      </dsp:txXfrm>
    </dsp:sp>
    <dsp:sp modelId="{3CB04F30-80CB-41E9-A4A7-8E7CD912E989}">
      <dsp:nvSpPr>
        <dsp:cNvPr id="0" name=""/>
        <dsp:cNvSpPr/>
      </dsp:nvSpPr>
      <dsp:spPr>
        <a:xfrm>
          <a:off x="6826681" y="3938275"/>
          <a:ext cx="1611741" cy="713322"/>
        </a:xfrm>
        <a:prstGeom prst="roundRect">
          <a:avLst>
            <a:gd name="adj" fmla="val 10000"/>
          </a:avLst>
        </a:prstGeom>
        <a:solidFill>
          <a:srgbClr val="0070C0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0960" tIns="45720" rIns="6096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100</a:t>
          </a:r>
          <a:endParaRPr lang="ru-RU" sz="2400" kern="1200" dirty="0"/>
        </a:p>
      </dsp:txBody>
      <dsp:txXfrm>
        <a:off x="6847573" y="3959167"/>
        <a:ext cx="1569957" cy="671538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1D09911-9862-4B0D-BE3D-6077F87CE667}">
      <dsp:nvSpPr>
        <dsp:cNvPr id="0" name=""/>
        <dsp:cNvSpPr/>
      </dsp:nvSpPr>
      <dsp:spPr>
        <a:xfrm>
          <a:off x="265512" y="0"/>
          <a:ext cx="1887773" cy="4902200"/>
        </a:xfrm>
        <a:prstGeom prst="roundRect">
          <a:avLst>
            <a:gd name="adj" fmla="val 10000"/>
          </a:avLst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Наименование показателя</a:t>
          </a:r>
          <a:endParaRPr lang="ru-RU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65512" y="0"/>
        <a:ext cx="1887773" cy="1470660"/>
      </dsp:txXfrm>
    </dsp:sp>
    <dsp:sp modelId="{6C4F5E05-6C8C-4C54-BA73-431A54837A1E}">
      <dsp:nvSpPr>
        <dsp:cNvPr id="0" name=""/>
        <dsp:cNvSpPr/>
      </dsp:nvSpPr>
      <dsp:spPr>
        <a:xfrm>
          <a:off x="7371" y="1472101"/>
          <a:ext cx="2404056" cy="76292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0480" tIns="22860" rIns="30480" bIns="2286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altLang="ru-RU" sz="1200" b="0" i="0" u="none" strike="noStrike" kern="1200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rPr>
            <a:t>Увеличение количества посещений театрально-концертных мероприятий, %</a:t>
          </a:r>
          <a:endParaRPr lang="ru-RU" sz="1200" kern="1200" dirty="0"/>
        </a:p>
      </dsp:txBody>
      <dsp:txXfrm>
        <a:off x="29716" y="1494446"/>
        <a:ext cx="2359366" cy="718238"/>
      </dsp:txXfrm>
    </dsp:sp>
    <dsp:sp modelId="{D755ECAA-6B32-4E0F-B974-87CCBC2A4C8D}">
      <dsp:nvSpPr>
        <dsp:cNvPr id="0" name=""/>
        <dsp:cNvSpPr/>
      </dsp:nvSpPr>
      <dsp:spPr>
        <a:xfrm>
          <a:off x="46100" y="2298461"/>
          <a:ext cx="2326597" cy="61451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715928"/>
                <a:satOff val="-96"/>
                <a:lumOff val="954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715928"/>
                <a:satOff val="-96"/>
                <a:lumOff val="954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715928"/>
                <a:satOff val="-96"/>
                <a:lumOff val="954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7940" tIns="20955" rIns="27940" bIns="20955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 smtClean="0">
              <a:latin typeface="Times New Roman" pitchFamily="18" charset="0"/>
              <a:cs typeface="Times New Roman" pitchFamily="18" charset="0"/>
            </a:rPr>
            <a:t>Увеличение численности участников </a:t>
          </a:r>
          <a:r>
            <a:rPr lang="ru-RU" sz="1100" kern="1200" dirty="0" err="1" smtClean="0">
              <a:latin typeface="Times New Roman" pitchFamily="18" charset="0"/>
              <a:cs typeface="Times New Roman" pitchFamily="18" charset="0"/>
            </a:rPr>
            <a:t>культурно-досуговых</a:t>
          </a:r>
          <a:r>
            <a:rPr lang="ru-RU" sz="1100" kern="1200" dirty="0" smtClean="0">
              <a:latin typeface="Times New Roman" pitchFamily="18" charset="0"/>
              <a:cs typeface="Times New Roman" pitchFamily="18" charset="0"/>
            </a:rPr>
            <a:t> мероприятий, % </a:t>
          </a:r>
          <a:endParaRPr lang="ru-RU" sz="11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64099" y="2316460"/>
        <a:ext cx="2290599" cy="578516"/>
      </dsp:txXfrm>
    </dsp:sp>
    <dsp:sp modelId="{E67B6B62-1916-4AFF-80F1-F2E817D36B57}">
      <dsp:nvSpPr>
        <dsp:cNvPr id="0" name=""/>
        <dsp:cNvSpPr/>
      </dsp:nvSpPr>
      <dsp:spPr>
        <a:xfrm>
          <a:off x="12430" y="3742676"/>
          <a:ext cx="2409765" cy="95499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1431856"/>
                <a:satOff val="-193"/>
                <a:lumOff val="1908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1431856"/>
                <a:satOff val="-193"/>
                <a:lumOff val="1908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1431856"/>
                <a:satOff val="-193"/>
                <a:lumOff val="1908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7940" tIns="20955" rIns="27940" bIns="20955" numCol="1" spcCol="1270" anchor="ctr" anchorCtr="0">
          <a:noAutofit/>
        </a:bodyPr>
        <a:lstStyle/>
        <a:p>
          <a:pPr lvl="0" algn="ctr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 smtClean="0">
              <a:latin typeface="Times New Roman" pitchFamily="18" charset="0"/>
              <a:cs typeface="Times New Roman" pitchFamily="18" charset="0"/>
            </a:rPr>
            <a:t>Увеличение посещаемости учреждений культуры, % к 2012 году </a:t>
          </a:r>
          <a:endParaRPr kumimoji="0" lang="ru-RU" altLang="ru-RU" sz="1100" b="0" i="0" u="none" strike="noStrike" kern="1200" cap="none" normalizeH="0" baseline="0" dirty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cs typeface="Times New Roman" pitchFamily="18" charset="0"/>
          </a:endParaRPr>
        </a:p>
      </dsp:txBody>
      <dsp:txXfrm>
        <a:off x="40401" y="3770647"/>
        <a:ext cx="2353823" cy="899050"/>
      </dsp:txXfrm>
    </dsp:sp>
    <dsp:sp modelId="{0EF84A46-0C8A-4BF5-960D-2FCF3D5E78E9}">
      <dsp:nvSpPr>
        <dsp:cNvPr id="0" name=""/>
        <dsp:cNvSpPr/>
      </dsp:nvSpPr>
      <dsp:spPr>
        <a:xfrm>
          <a:off x="21370" y="3026962"/>
          <a:ext cx="2409070" cy="66081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2147783"/>
                <a:satOff val="-289"/>
                <a:lumOff val="2863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2147783"/>
                <a:satOff val="-289"/>
                <a:lumOff val="2863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2147783"/>
                <a:satOff val="-289"/>
                <a:lumOff val="2863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5400" tIns="19050" rIns="25400" bIns="19050" numCol="1" spcCol="1270" anchor="ctr" anchorCtr="0">
          <a:noAutofit/>
        </a:bodyPr>
        <a:lstStyle/>
        <a:p>
          <a:pPr lvl="0" algn="ctr" defTabSz="444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altLang="ru-RU" sz="1000" b="0" i="0" u="none" strike="noStrike" kern="1200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rPr>
            <a:t>Увеличение объема электронного каталога библиотек, в том числе библиографических записей, %</a:t>
          </a:r>
          <a:r>
            <a:rPr kumimoji="0" lang="ru-RU" altLang="ru-RU" sz="1000" b="0" i="0" u="none" strike="noStrike" kern="1200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rPr>
            <a:t> </a:t>
          </a:r>
        </a:p>
      </dsp:txBody>
      <dsp:txXfrm>
        <a:off x="40725" y="3046317"/>
        <a:ext cx="2370360" cy="622106"/>
      </dsp:txXfrm>
    </dsp:sp>
    <dsp:sp modelId="{7F1E7989-E2D3-49F6-86D3-6EB1F011DF96}">
      <dsp:nvSpPr>
        <dsp:cNvPr id="0" name=""/>
        <dsp:cNvSpPr/>
      </dsp:nvSpPr>
      <dsp:spPr>
        <a:xfrm>
          <a:off x="2555864" y="0"/>
          <a:ext cx="1991506" cy="4902200"/>
        </a:xfrm>
        <a:prstGeom prst="roundRect">
          <a:avLst>
            <a:gd name="adj" fmla="val 10000"/>
          </a:avLst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В соответствии с соглашениями  на 2018 год</a:t>
          </a:r>
          <a:endParaRPr lang="ru-RU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555864" y="0"/>
        <a:ext cx="1991506" cy="1470660"/>
      </dsp:txXfrm>
    </dsp:sp>
    <dsp:sp modelId="{EA739F2E-849F-44FB-8C36-F18277DD75AA}">
      <dsp:nvSpPr>
        <dsp:cNvPr id="0" name=""/>
        <dsp:cNvSpPr/>
      </dsp:nvSpPr>
      <dsp:spPr>
        <a:xfrm>
          <a:off x="2796508" y="1470779"/>
          <a:ext cx="1510218" cy="71414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2863711"/>
                <a:satOff val="-385"/>
                <a:lumOff val="3817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2863711"/>
                <a:satOff val="-385"/>
                <a:lumOff val="3817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2863711"/>
                <a:satOff val="-385"/>
                <a:lumOff val="3817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1120" tIns="53340" rIns="71120" bIns="5334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>
              <a:latin typeface="Arial" panose="020B0604020202020204" pitchFamily="34" charset="0"/>
              <a:cs typeface="Arial" panose="020B0604020202020204" pitchFamily="34" charset="0"/>
            </a:rPr>
            <a:t>4,2</a:t>
          </a:r>
          <a:endParaRPr lang="ru-RU" sz="2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817425" y="1491696"/>
        <a:ext cx="1468384" cy="672312"/>
      </dsp:txXfrm>
    </dsp:sp>
    <dsp:sp modelId="{0C93BBD9-16D1-4368-94A6-439CEF30E9BD}">
      <dsp:nvSpPr>
        <dsp:cNvPr id="0" name=""/>
        <dsp:cNvSpPr/>
      </dsp:nvSpPr>
      <dsp:spPr>
        <a:xfrm>
          <a:off x="2796508" y="2294794"/>
          <a:ext cx="1510218" cy="71414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3579639"/>
                <a:satOff val="-481"/>
                <a:lumOff val="4771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3579639"/>
                <a:satOff val="-481"/>
                <a:lumOff val="4771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3579639"/>
                <a:satOff val="-481"/>
                <a:lumOff val="4771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1120" tIns="53340" rIns="71120" bIns="5334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>
              <a:latin typeface="Arial" panose="020B0604020202020204" pitchFamily="34" charset="0"/>
              <a:cs typeface="Arial" panose="020B0604020202020204" pitchFamily="34" charset="0"/>
            </a:rPr>
            <a:t>7,2</a:t>
          </a:r>
          <a:endParaRPr lang="ru-RU" sz="2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817425" y="2315711"/>
        <a:ext cx="1468384" cy="672312"/>
      </dsp:txXfrm>
    </dsp:sp>
    <dsp:sp modelId="{5C84D317-A7AE-4B7F-AC38-05B44E307699}">
      <dsp:nvSpPr>
        <dsp:cNvPr id="0" name=""/>
        <dsp:cNvSpPr/>
      </dsp:nvSpPr>
      <dsp:spPr>
        <a:xfrm>
          <a:off x="2796508" y="3118809"/>
          <a:ext cx="1510218" cy="71414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4295566"/>
                <a:satOff val="-578"/>
                <a:lumOff val="5725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4295566"/>
                <a:satOff val="-578"/>
                <a:lumOff val="5725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4295566"/>
                <a:satOff val="-578"/>
                <a:lumOff val="5725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1120" tIns="53340" rIns="71120" bIns="5334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>
              <a:latin typeface="Arial" panose="020B0604020202020204" pitchFamily="34" charset="0"/>
              <a:cs typeface="Arial" panose="020B0604020202020204" pitchFamily="34" charset="0"/>
            </a:rPr>
            <a:t>2,2</a:t>
          </a:r>
        </a:p>
      </dsp:txBody>
      <dsp:txXfrm>
        <a:off x="2817425" y="3139726"/>
        <a:ext cx="1468384" cy="672312"/>
      </dsp:txXfrm>
    </dsp:sp>
    <dsp:sp modelId="{0633FA63-CC9F-4F98-B96D-F9BF5983C445}">
      <dsp:nvSpPr>
        <dsp:cNvPr id="0" name=""/>
        <dsp:cNvSpPr/>
      </dsp:nvSpPr>
      <dsp:spPr>
        <a:xfrm>
          <a:off x="2796508" y="3942824"/>
          <a:ext cx="1510218" cy="71414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5011494"/>
                <a:satOff val="-674"/>
                <a:lumOff val="6679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5011494"/>
                <a:satOff val="-674"/>
                <a:lumOff val="6679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5011494"/>
                <a:satOff val="-674"/>
                <a:lumOff val="6679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1120" tIns="53340" rIns="71120" bIns="5334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>
              <a:latin typeface="Arial" panose="020B0604020202020204" pitchFamily="34" charset="0"/>
              <a:cs typeface="Arial" panose="020B0604020202020204" pitchFamily="34" charset="0"/>
            </a:rPr>
            <a:t>30</a:t>
          </a:r>
          <a:endParaRPr lang="ru-RU" sz="2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817425" y="3963741"/>
        <a:ext cx="1468384" cy="672312"/>
      </dsp:txXfrm>
    </dsp:sp>
    <dsp:sp modelId="{8051D3E4-AAD2-4ECA-B057-2FF2FAA8021A}">
      <dsp:nvSpPr>
        <dsp:cNvPr id="0" name=""/>
        <dsp:cNvSpPr/>
      </dsp:nvSpPr>
      <dsp:spPr>
        <a:xfrm>
          <a:off x="4688954" y="0"/>
          <a:ext cx="1887773" cy="4902200"/>
        </a:xfrm>
        <a:prstGeom prst="roundRect">
          <a:avLst>
            <a:gd name="adj" fmla="val 10000"/>
          </a:avLst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Фактическая      за 3 месяца  2018 года</a:t>
          </a:r>
          <a:endParaRPr lang="ru-RU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688954" y="0"/>
        <a:ext cx="1887773" cy="1470660"/>
      </dsp:txXfrm>
    </dsp:sp>
    <dsp:sp modelId="{D3149ECA-5BE7-4C42-979C-C0FC5FD19CA7}">
      <dsp:nvSpPr>
        <dsp:cNvPr id="0" name=""/>
        <dsp:cNvSpPr/>
      </dsp:nvSpPr>
      <dsp:spPr>
        <a:xfrm>
          <a:off x="4877731" y="1471094"/>
          <a:ext cx="1510218" cy="74024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5727422"/>
                <a:satOff val="-770"/>
                <a:lumOff val="7634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5727422"/>
                <a:satOff val="-770"/>
                <a:lumOff val="7634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5727422"/>
                <a:satOff val="-770"/>
                <a:lumOff val="7634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1120" tIns="53340" rIns="71120" bIns="5334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>
              <a:latin typeface="Arial" panose="020B0604020202020204" pitchFamily="34" charset="0"/>
              <a:cs typeface="Arial" panose="020B0604020202020204" pitchFamily="34" charset="0"/>
            </a:rPr>
            <a:t>4,2</a:t>
          </a:r>
          <a:endParaRPr lang="ru-RU" sz="2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899412" y="1492775"/>
        <a:ext cx="1466856" cy="696882"/>
      </dsp:txXfrm>
    </dsp:sp>
    <dsp:sp modelId="{E80D6EFF-7C96-4A6C-AAF2-4404EAF6D2AB}">
      <dsp:nvSpPr>
        <dsp:cNvPr id="0" name=""/>
        <dsp:cNvSpPr/>
      </dsp:nvSpPr>
      <dsp:spPr>
        <a:xfrm>
          <a:off x="4890281" y="2328708"/>
          <a:ext cx="1510218" cy="58422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6443350"/>
                <a:satOff val="-866"/>
                <a:lumOff val="8588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6443350"/>
                <a:satOff val="-866"/>
                <a:lumOff val="8588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6443350"/>
                <a:satOff val="-866"/>
                <a:lumOff val="8588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1120" tIns="53340" rIns="71120" bIns="5334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>
              <a:latin typeface="Arial" panose="020B0604020202020204" pitchFamily="34" charset="0"/>
              <a:cs typeface="Arial" panose="020B0604020202020204" pitchFamily="34" charset="0"/>
            </a:rPr>
            <a:t>7,4</a:t>
          </a:r>
          <a:endParaRPr lang="ru-RU" sz="2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907392" y="2345819"/>
        <a:ext cx="1475996" cy="550006"/>
      </dsp:txXfrm>
    </dsp:sp>
    <dsp:sp modelId="{F9C3D542-70C8-4233-8BD7-34709A9D5E8E}">
      <dsp:nvSpPr>
        <dsp:cNvPr id="0" name=""/>
        <dsp:cNvSpPr/>
      </dsp:nvSpPr>
      <dsp:spPr>
        <a:xfrm>
          <a:off x="4877731" y="3080411"/>
          <a:ext cx="1510218" cy="69691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7159277"/>
                <a:satOff val="-963"/>
                <a:lumOff val="9542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7159277"/>
                <a:satOff val="-963"/>
                <a:lumOff val="9542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7159277"/>
                <a:satOff val="-963"/>
                <a:lumOff val="9542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1120" tIns="53340" rIns="71120" bIns="5334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>
              <a:latin typeface="Arial" panose="020B0604020202020204" pitchFamily="34" charset="0"/>
              <a:cs typeface="Arial" panose="020B0604020202020204" pitchFamily="34" charset="0"/>
            </a:rPr>
            <a:t>5,8</a:t>
          </a:r>
          <a:endParaRPr lang="ru-RU" sz="2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898143" y="3100823"/>
        <a:ext cx="1469394" cy="656095"/>
      </dsp:txXfrm>
    </dsp:sp>
    <dsp:sp modelId="{55C90559-F171-46A8-AFB6-A953857994FC}">
      <dsp:nvSpPr>
        <dsp:cNvPr id="0" name=""/>
        <dsp:cNvSpPr/>
      </dsp:nvSpPr>
      <dsp:spPr>
        <a:xfrm>
          <a:off x="4877731" y="3919753"/>
          <a:ext cx="1510218" cy="73690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7875205"/>
                <a:satOff val="-1059"/>
                <a:lumOff val="10496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7875205"/>
                <a:satOff val="-1059"/>
                <a:lumOff val="10496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7875205"/>
                <a:satOff val="-1059"/>
                <a:lumOff val="10496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1120" tIns="53340" rIns="71120" bIns="5334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>
              <a:latin typeface="Arial" panose="020B0604020202020204" pitchFamily="34" charset="0"/>
              <a:cs typeface="Arial" panose="020B0604020202020204" pitchFamily="34" charset="0"/>
            </a:rPr>
            <a:t>30</a:t>
          </a:r>
          <a:endParaRPr lang="ru-RU" sz="2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899314" y="3941336"/>
        <a:ext cx="1467052" cy="693736"/>
      </dsp:txXfrm>
    </dsp:sp>
    <dsp:sp modelId="{484BEA12-F6FB-4C57-8A16-2A0F81D7D245}">
      <dsp:nvSpPr>
        <dsp:cNvPr id="0" name=""/>
        <dsp:cNvSpPr/>
      </dsp:nvSpPr>
      <dsp:spPr>
        <a:xfrm>
          <a:off x="6701792" y="0"/>
          <a:ext cx="1887773" cy="4902200"/>
        </a:xfrm>
        <a:prstGeom prst="roundRect">
          <a:avLst>
            <a:gd name="adj" fmla="val 10000"/>
          </a:avLst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Процент исполнения, %</a:t>
          </a:r>
          <a:endParaRPr lang="ru-RU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701792" y="0"/>
        <a:ext cx="1887773" cy="1470660"/>
      </dsp:txXfrm>
    </dsp:sp>
    <dsp:sp modelId="{D4EE4FDE-6D9B-444E-928A-4CF876EC3EDD}">
      <dsp:nvSpPr>
        <dsp:cNvPr id="0" name=""/>
        <dsp:cNvSpPr/>
      </dsp:nvSpPr>
      <dsp:spPr>
        <a:xfrm>
          <a:off x="6907087" y="1472478"/>
          <a:ext cx="1510218" cy="73397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8591133"/>
                <a:satOff val="-1155"/>
                <a:lumOff val="1145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8591133"/>
                <a:satOff val="-1155"/>
                <a:lumOff val="1145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8591133"/>
                <a:satOff val="-1155"/>
                <a:lumOff val="1145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1120" tIns="53340" rIns="71120" bIns="5334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>
              <a:latin typeface="Arial" panose="020B0604020202020204" pitchFamily="34" charset="0"/>
              <a:cs typeface="Arial" panose="020B0604020202020204" pitchFamily="34" charset="0"/>
            </a:rPr>
            <a:t>100</a:t>
          </a:r>
          <a:endParaRPr lang="ru-RU" sz="2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928584" y="1493975"/>
        <a:ext cx="1467224" cy="690976"/>
      </dsp:txXfrm>
    </dsp:sp>
    <dsp:sp modelId="{473BB7B1-B974-4A11-AB11-9E4F0B320B32}">
      <dsp:nvSpPr>
        <dsp:cNvPr id="0" name=""/>
        <dsp:cNvSpPr/>
      </dsp:nvSpPr>
      <dsp:spPr>
        <a:xfrm>
          <a:off x="6907087" y="2366345"/>
          <a:ext cx="1510218" cy="62947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9307061"/>
                <a:satOff val="-1251"/>
                <a:lumOff val="12405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9307061"/>
                <a:satOff val="-1251"/>
                <a:lumOff val="12405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9307061"/>
                <a:satOff val="-1251"/>
                <a:lumOff val="12405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1120" tIns="53340" rIns="71120" bIns="5334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>
              <a:latin typeface="Arial" panose="020B0604020202020204" pitchFamily="34" charset="0"/>
              <a:cs typeface="Arial" panose="020B0604020202020204" pitchFamily="34" charset="0"/>
            </a:rPr>
            <a:t>103</a:t>
          </a:r>
          <a:endParaRPr lang="ru-RU" sz="2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925524" y="2384782"/>
        <a:ext cx="1473344" cy="592602"/>
      </dsp:txXfrm>
    </dsp:sp>
    <dsp:sp modelId="{041FCAD1-5615-488F-BB95-139EC89D3C40}">
      <dsp:nvSpPr>
        <dsp:cNvPr id="0" name=""/>
        <dsp:cNvSpPr/>
      </dsp:nvSpPr>
      <dsp:spPr>
        <a:xfrm>
          <a:off x="6907087" y="3155718"/>
          <a:ext cx="1510218" cy="63635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10022988"/>
                <a:satOff val="-1348"/>
                <a:lumOff val="13359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10022988"/>
                <a:satOff val="-1348"/>
                <a:lumOff val="13359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10022988"/>
                <a:satOff val="-1348"/>
                <a:lumOff val="13359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0960" tIns="45720" rIns="60960" bIns="45720" numCol="1" spcCol="1270" anchor="ctr" anchorCtr="0">
          <a:noAutofit/>
        </a:bodyPr>
        <a:lstStyle/>
        <a:p>
          <a:pPr lvl="0" algn="ctr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latin typeface="Arial" panose="020B0604020202020204" pitchFamily="34" charset="0"/>
              <a:cs typeface="Arial" panose="020B0604020202020204" pitchFamily="34" charset="0"/>
            </a:rPr>
            <a:t>264</a:t>
          </a:r>
          <a:endParaRPr lang="ru-RU" sz="2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925725" y="3174356"/>
        <a:ext cx="1472942" cy="599081"/>
      </dsp:txXfrm>
    </dsp:sp>
    <dsp:sp modelId="{3109401D-31E4-47F4-9FC9-609E066B5E9F}">
      <dsp:nvSpPr>
        <dsp:cNvPr id="0" name=""/>
        <dsp:cNvSpPr/>
      </dsp:nvSpPr>
      <dsp:spPr>
        <a:xfrm>
          <a:off x="6907087" y="3951971"/>
          <a:ext cx="1510218" cy="70330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10738916"/>
                <a:satOff val="-1444"/>
                <a:lumOff val="14313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10738916"/>
                <a:satOff val="-1444"/>
                <a:lumOff val="14313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10738916"/>
                <a:satOff val="-1444"/>
                <a:lumOff val="14313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1120" tIns="53340" rIns="71120" bIns="5334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>
              <a:latin typeface="Arial" panose="020B0604020202020204" pitchFamily="34" charset="0"/>
              <a:cs typeface="Arial" panose="020B0604020202020204" pitchFamily="34" charset="0"/>
            </a:rPr>
            <a:t>100</a:t>
          </a:r>
          <a:endParaRPr lang="ru-RU" sz="2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927686" y="3972570"/>
        <a:ext cx="1469020" cy="662102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1D09911-9862-4B0D-BE3D-6077F87CE667}">
      <dsp:nvSpPr>
        <dsp:cNvPr id="0" name=""/>
        <dsp:cNvSpPr/>
      </dsp:nvSpPr>
      <dsp:spPr>
        <a:xfrm>
          <a:off x="139743" y="0"/>
          <a:ext cx="1971861" cy="4902200"/>
        </a:xfrm>
        <a:prstGeom prst="roundRect">
          <a:avLst>
            <a:gd name="adj" fmla="val 10000"/>
          </a:avLst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Наименование показателя</a:t>
          </a:r>
          <a:endParaRPr lang="ru-RU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39743" y="0"/>
        <a:ext cx="1971861" cy="1470660"/>
      </dsp:txXfrm>
    </dsp:sp>
    <dsp:sp modelId="{B92EFCE7-8BD1-4098-8A07-D8A4F154928B}">
      <dsp:nvSpPr>
        <dsp:cNvPr id="0" name=""/>
        <dsp:cNvSpPr/>
      </dsp:nvSpPr>
      <dsp:spPr>
        <a:xfrm>
          <a:off x="1902" y="1472701"/>
          <a:ext cx="2247542" cy="166294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7940" tIns="20955" rIns="27940" bIns="20955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 smtClean="0"/>
            <a:t>Повышение уровня удовлетворенности граждан ЗАТО Северск качеством предоставления государственных услуг в сфере культуры, %</a:t>
          </a:r>
          <a:r>
            <a:rPr kumimoji="0" lang="ru-RU" altLang="ru-RU" sz="1100" b="0" i="0" u="none" strike="noStrike" kern="1200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rPr>
            <a:t>.</a:t>
          </a:r>
          <a:endParaRPr lang="ru-RU" sz="11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50608" y="1521407"/>
        <a:ext cx="2150130" cy="1565534"/>
      </dsp:txXfrm>
    </dsp:sp>
    <dsp:sp modelId="{E47CE16E-614C-4DE9-A155-F1B70EACD662}">
      <dsp:nvSpPr>
        <dsp:cNvPr id="0" name=""/>
        <dsp:cNvSpPr/>
      </dsp:nvSpPr>
      <dsp:spPr>
        <a:xfrm>
          <a:off x="44597" y="3285011"/>
          <a:ext cx="2162153" cy="137003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1534131"/>
                <a:satOff val="-206"/>
                <a:lumOff val="2045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1534131"/>
                <a:satOff val="-206"/>
                <a:lumOff val="2045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1534131"/>
                <a:satOff val="-206"/>
                <a:lumOff val="2045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7940" tIns="20955" rIns="27940" bIns="20955" numCol="1" spcCol="1270" anchor="ctr" anchorCtr="0">
          <a:noAutofit/>
        </a:bodyPr>
        <a:lstStyle/>
        <a:p>
          <a:pPr lvl="0" algn="ctr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altLang="ru-RU" sz="1100" b="0" i="0" u="none" strike="noStrike" kern="1200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rPr>
            <a:t>Увеличение количества предоставляемых дополнительных услуг учреждениями культуры, % к 2012 году </a:t>
          </a:r>
          <a:endParaRPr lang="ru-RU" sz="11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84724" y="3325138"/>
        <a:ext cx="2081899" cy="1289782"/>
      </dsp:txXfrm>
    </dsp:sp>
    <dsp:sp modelId="{7F1E7989-E2D3-49F6-86D3-6EB1F011DF96}">
      <dsp:nvSpPr>
        <dsp:cNvPr id="0" name=""/>
        <dsp:cNvSpPr/>
      </dsp:nvSpPr>
      <dsp:spPr>
        <a:xfrm>
          <a:off x="2397335" y="0"/>
          <a:ext cx="1971861" cy="4902200"/>
        </a:xfrm>
        <a:prstGeom prst="roundRect">
          <a:avLst>
            <a:gd name="adj" fmla="val 10000"/>
          </a:avLst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В соответствии с соглашениями  на 2018 год</a:t>
          </a:r>
          <a:endParaRPr lang="ru-RU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397335" y="0"/>
        <a:ext cx="1971861" cy="1470660"/>
      </dsp:txXfrm>
    </dsp:sp>
    <dsp:sp modelId="{2357FBC9-BC02-48B6-BCDB-4B89A71605C3}">
      <dsp:nvSpPr>
        <dsp:cNvPr id="0" name=""/>
        <dsp:cNvSpPr/>
      </dsp:nvSpPr>
      <dsp:spPr>
        <a:xfrm>
          <a:off x="2594521" y="1472096"/>
          <a:ext cx="1577488" cy="147808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3068262"/>
                <a:satOff val="-413"/>
                <a:lumOff val="4089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3068262"/>
                <a:satOff val="-413"/>
                <a:lumOff val="4089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3068262"/>
                <a:satOff val="-413"/>
                <a:lumOff val="4089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0960" tIns="45720" rIns="6096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altLang="ru-RU" sz="2400" b="0" i="0" u="none" strike="noStrike" kern="1200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90</a:t>
          </a:r>
          <a:endParaRPr lang="ru-RU" sz="2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637812" y="1515387"/>
        <a:ext cx="1490906" cy="1391498"/>
      </dsp:txXfrm>
    </dsp:sp>
    <dsp:sp modelId="{1A573195-968B-419A-AE29-DCBE99A0A6B7}">
      <dsp:nvSpPr>
        <dsp:cNvPr id="0" name=""/>
        <dsp:cNvSpPr/>
      </dsp:nvSpPr>
      <dsp:spPr>
        <a:xfrm>
          <a:off x="2619571" y="3215150"/>
          <a:ext cx="1577488" cy="147808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4602393"/>
                <a:satOff val="-619"/>
                <a:lumOff val="6134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4602393"/>
                <a:satOff val="-619"/>
                <a:lumOff val="6134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4602393"/>
                <a:satOff val="-619"/>
                <a:lumOff val="6134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0960" tIns="45720" rIns="6096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latin typeface="Arial" panose="020B0604020202020204" pitchFamily="34" charset="0"/>
              <a:cs typeface="Arial" panose="020B0604020202020204" pitchFamily="34" charset="0"/>
            </a:rPr>
            <a:t>30</a:t>
          </a:r>
        </a:p>
      </dsp:txBody>
      <dsp:txXfrm>
        <a:off x="2662862" y="3258441"/>
        <a:ext cx="1490906" cy="1391498"/>
      </dsp:txXfrm>
    </dsp:sp>
    <dsp:sp modelId="{8051D3E4-AAD2-4ECA-B057-2FF2FAA8021A}">
      <dsp:nvSpPr>
        <dsp:cNvPr id="0" name=""/>
        <dsp:cNvSpPr/>
      </dsp:nvSpPr>
      <dsp:spPr>
        <a:xfrm>
          <a:off x="4517085" y="0"/>
          <a:ext cx="1971861" cy="4902200"/>
        </a:xfrm>
        <a:prstGeom prst="roundRect">
          <a:avLst>
            <a:gd name="adj" fmla="val 10000"/>
          </a:avLst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Фактическая      за 3 месяцев  2018 года</a:t>
          </a:r>
          <a:endParaRPr lang="ru-RU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517085" y="0"/>
        <a:ext cx="1971861" cy="1470660"/>
      </dsp:txXfrm>
    </dsp:sp>
    <dsp:sp modelId="{D3149ECA-5BE7-4C42-979C-C0FC5FD19CA7}">
      <dsp:nvSpPr>
        <dsp:cNvPr id="0" name=""/>
        <dsp:cNvSpPr/>
      </dsp:nvSpPr>
      <dsp:spPr>
        <a:xfrm>
          <a:off x="4714271" y="1472096"/>
          <a:ext cx="1577488" cy="147808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6136524"/>
                <a:satOff val="-825"/>
                <a:lumOff val="8179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6136524"/>
                <a:satOff val="-825"/>
                <a:lumOff val="8179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6136524"/>
                <a:satOff val="-825"/>
                <a:lumOff val="8179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0960" tIns="45720" rIns="6096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latin typeface="Arial" panose="020B0604020202020204" pitchFamily="34" charset="0"/>
              <a:cs typeface="Arial" panose="020B0604020202020204" pitchFamily="34" charset="0"/>
            </a:rPr>
            <a:t>90</a:t>
          </a:r>
          <a:endParaRPr lang="ru-RU" sz="2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757562" y="1515387"/>
        <a:ext cx="1490906" cy="1391498"/>
      </dsp:txXfrm>
    </dsp:sp>
    <dsp:sp modelId="{7E78C7DC-0429-4A33-81E1-E140A706ED80}">
      <dsp:nvSpPr>
        <dsp:cNvPr id="0" name=""/>
        <dsp:cNvSpPr/>
      </dsp:nvSpPr>
      <dsp:spPr>
        <a:xfrm>
          <a:off x="4714271" y="3177573"/>
          <a:ext cx="1577488" cy="147808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7670654"/>
                <a:satOff val="-1031"/>
                <a:lumOff val="10224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7670654"/>
                <a:satOff val="-1031"/>
                <a:lumOff val="10224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7670654"/>
                <a:satOff val="-1031"/>
                <a:lumOff val="10224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0960" tIns="45720" rIns="6096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26</a:t>
          </a:r>
          <a:endParaRPr lang="ru-RU" sz="2400" kern="1200" dirty="0"/>
        </a:p>
      </dsp:txBody>
      <dsp:txXfrm>
        <a:off x="4757562" y="3220864"/>
        <a:ext cx="1490906" cy="1391498"/>
      </dsp:txXfrm>
    </dsp:sp>
    <dsp:sp modelId="{484BEA12-F6FB-4C57-8A16-2A0F81D7D245}">
      <dsp:nvSpPr>
        <dsp:cNvPr id="0" name=""/>
        <dsp:cNvSpPr/>
      </dsp:nvSpPr>
      <dsp:spPr>
        <a:xfrm>
          <a:off x="6636836" y="0"/>
          <a:ext cx="1971861" cy="4902200"/>
        </a:xfrm>
        <a:prstGeom prst="roundRect">
          <a:avLst>
            <a:gd name="adj" fmla="val 10000"/>
          </a:avLst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Процент исполнения, %</a:t>
          </a:r>
          <a:endParaRPr lang="ru-RU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636836" y="0"/>
        <a:ext cx="1971861" cy="1470660"/>
      </dsp:txXfrm>
    </dsp:sp>
    <dsp:sp modelId="{D4EE4FDE-6D9B-444E-928A-4CF876EC3EDD}">
      <dsp:nvSpPr>
        <dsp:cNvPr id="0" name=""/>
        <dsp:cNvSpPr/>
      </dsp:nvSpPr>
      <dsp:spPr>
        <a:xfrm>
          <a:off x="6834022" y="1472096"/>
          <a:ext cx="1577488" cy="147808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9204785"/>
                <a:satOff val="-1238"/>
                <a:lumOff val="12268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9204785"/>
                <a:satOff val="-1238"/>
                <a:lumOff val="12268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9204785"/>
                <a:satOff val="-1238"/>
                <a:lumOff val="12268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0960" tIns="45720" rIns="6096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latin typeface="Arial" panose="020B0604020202020204" pitchFamily="34" charset="0"/>
              <a:cs typeface="Arial" panose="020B0604020202020204" pitchFamily="34" charset="0"/>
            </a:rPr>
            <a:t>100</a:t>
          </a:r>
          <a:endParaRPr lang="ru-RU" sz="2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877313" y="1515387"/>
        <a:ext cx="1490906" cy="1391498"/>
      </dsp:txXfrm>
    </dsp:sp>
    <dsp:sp modelId="{325C652E-9064-4BB9-BDA0-0E152047D17D}">
      <dsp:nvSpPr>
        <dsp:cNvPr id="0" name=""/>
        <dsp:cNvSpPr/>
      </dsp:nvSpPr>
      <dsp:spPr>
        <a:xfrm>
          <a:off x="6834022" y="3177573"/>
          <a:ext cx="1577488" cy="147808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10738916"/>
                <a:satOff val="-1444"/>
                <a:lumOff val="14313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10738916"/>
                <a:satOff val="-1444"/>
                <a:lumOff val="14313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10738916"/>
                <a:satOff val="-1444"/>
                <a:lumOff val="14313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0960" tIns="45720" rIns="6096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87</a:t>
          </a:r>
          <a:endParaRPr lang="ru-RU" sz="2400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877313" y="3220864"/>
        <a:ext cx="1490906" cy="1391498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1D09911-9862-4B0D-BE3D-6077F87CE667}">
      <dsp:nvSpPr>
        <dsp:cNvPr id="0" name=""/>
        <dsp:cNvSpPr/>
      </dsp:nvSpPr>
      <dsp:spPr>
        <a:xfrm>
          <a:off x="108657" y="0"/>
          <a:ext cx="1986576" cy="4902200"/>
        </a:xfrm>
        <a:prstGeom prst="roundRect">
          <a:avLst>
            <a:gd name="adj" fmla="val 10000"/>
          </a:avLst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Наименование показателя</a:t>
          </a:r>
          <a:endParaRPr lang="ru-RU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08657" y="0"/>
        <a:ext cx="1986576" cy="1470660"/>
      </dsp:txXfrm>
    </dsp:sp>
    <dsp:sp modelId="{6C4F5E05-6C8C-4C54-BA73-431A54837A1E}">
      <dsp:nvSpPr>
        <dsp:cNvPr id="0" name=""/>
        <dsp:cNvSpPr/>
      </dsp:nvSpPr>
      <dsp:spPr>
        <a:xfrm>
          <a:off x="1636" y="1471623"/>
          <a:ext cx="2200618" cy="146645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0480" tIns="22860" rIns="30480" bIns="2286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altLang="ru-RU" sz="1200" b="0" i="0" u="none" strike="noStrike" kern="1200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rPr>
            <a:t>Доля детей, охваченных образовательными программами дополнительного образования детей, в общей численности детей и молодежи в возрасте 5-18 лет, %</a:t>
          </a:r>
          <a:r>
            <a:rPr lang="ru-RU" sz="1200" b="0" kern="1200" dirty="0" smtClean="0">
              <a:latin typeface="Times New Roman" pitchFamily="18" charset="0"/>
              <a:cs typeface="Times New Roman" pitchFamily="18" charset="0"/>
            </a:rPr>
            <a:t>	</a:t>
          </a:r>
          <a:endParaRPr lang="ru-RU" sz="1200" b="0" kern="1200" dirty="0">
            <a:latin typeface="Times New Roman" pitchFamily="18" charset="0"/>
            <a:cs typeface="Times New Roman" pitchFamily="18" charset="0"/>
          </a:endParaRPr>
        </a:p>
      </dsp:txBody>
      <dsp:txXfrm>
        <a:off x="44587" y="1514574"/>
        <a:ext cx="2114716" cy="1380556"/>
      </dsp:txXfrm>
    </dsp:sp>
    <dsp:sp modelId="{B92EFCE7-8BD1-4098-8A07-D8A4F154928B}">
      <dsp:nvSpPr>
        <dsp:cNvPr id="0" name=""/>
        <dsp:cNvSpPr/>
      </dsp:nvSpPr>
      <dsp:spPr>
        <a:xfrm>
          <a:off x="0" y="3216581"/>
          <a:ext cx="2178495" cy="148897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1534131"/>
                <a:satOff val="-206"/>
                <a:lumOff val="2045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1534131"/>
                <a:satOff val="-206"/>
                <a:lumOff val="2045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1534131"/>
                <a:satOff val="-206"/>
                <a:lumOff val="2045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0480" tIns="22860" rIns="30480" bIns="2286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altLang="ru-RU" sz="1200" b="0" i="0" u="none" strike="noStrike" kern="1200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rPr>
            <a:t>Доля педагогических работников дополнительного образования, которым при прохождении аттестации присвоена первая или высшая категория, к общему числу педагогов, имеющих категорию, %</a:t>
          </a:r>
          <a:endParaRPr lang="ru-RU" sz="1200" b="0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3610" y="3260191"/>
        <a:ext cx="2091275" cy="1401751"/>
      </dsp:txXfrm>
    </dsp:sp>
    <dsp:sp modelId="{7F1E7989-E2D3-49F6-86D3-6EB1F011DF96}">
      <dsp:nvSpPr>
        <dsp:cNvPr id="0" name=""/>
        <dsp:cNvSpPr/>
      </dsp:nvSpPr>
      <dsp:spPr>
        <a:xfrm>
          <a:off x="2351247" y="0"/>
          <a:ext cx="1986576" cy="4902200"/>
        </a:xfrm>
        <a:prstGeom prst="roundRect">
          <a:avLst>
            <a:gd name="adj" fmla="val 10000"/>
          </a:avLst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В соответствии с соглашениями  на 2018 год</a:t>
          </a:r>
          <a:endParaRPr lang="ru-RU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351247" y="0"/>
        <a:ext cx="1986576" cy="1470660"/>
      </dsp:txXfrm>
    </dsp:sp>
    <dsp:sp modelId="{2357FBC9-BC02-48B6-BCDB-4B89A71605C3}">
      <dsp:nvSpPr>
        <dsp:cNvPr id="0" name=""/>
        <dsp:cNvSpPr/>
      </dsp:nvSpPr>
      <dsp:spPr>
        <a:xfrm>
          <a:off x="2549905" y="1472096"/>
          <a:ext cx="1589261" cy="147808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3068262"/>
                <a:satOff val="-413"/>
                <a:lumOff val="4089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3068262"/>
                <a:satOff val="-413"/>
                <a:lumOff val="4089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3068262"/>
                <a:satOff val="-413"/>
                <a:lumOff val="4089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1120" tIns="53340" rIns="71120" bIns="5334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>
              <a:latin typeface="Arial" panose="020B0604020202020204" pitchFamily="34" charset="0"/>
              <a:cs typeface="Arial" panose="020B0604020202020204" pitchFamily="34" charset="0"/>
            </a:rPr>
            <a:t>19</a:t>
          </a:r>
          <a:endParaRPr lang="ru-RU" sz="2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593196" y="1515387"/>
        <a:ext cx="1502679" cy="1391498"/>
      </dsp:txXfrm>
    </dsp:sp>
    <dsp:sp modelId="{96FBEE71-76FA-4072-9926-0B67F0670B36}">
      <dsp:nvSpPr>
        <dsp:cNvPr id="0" name=""/>
        <dsp:cNvSpPr/>
      </dsp:nvSpPr>
      <dsp:spPr>
        <a:xfrm>
          <a:off x="2549905" y="3177573"/>
          <a:ext cx="1589261" cy="147808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4602393"/>
                <a:satOff val="-619"/>
                <a:lumOff val="6134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4602393"/>
                <a:satOff val="-619"/>
                <a:lumOff val="6134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4602393"/>
                <a:satOff val="-619"/>
                <a:lumOff val="6134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1120" tIns="53340" rIns="71120" bIns="5334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>
              <a:latin typeface="Arial" panose="020B0604020202020204" pitchFamily="34" charset="0"/>
              <a:cs typeface="Arial" panose="020B0604020202020204" pitchFamily="34" charset="0"/>
            </a:rPr>
            <a:t>5,8</a:t>
          </a:r>
          <a:endParaRPr lang="ru-RU" sz="2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593196" y="3220864"/>
        <a:ext cx="1502679" cy="1391498"/>
      </dsp:txXfrm>
    </dsp:sp>
    <dsp:sp modelId="{8051D3E4-AAD2-4ECA-B057-2FF2FAA8021A}">
      <dsp:nvSpPr>
        <dsp:cNvPr id="0" name=""/>
        <dsp:cNvSpPr/>
      </dsp:nvSpPr>
      <dsp:spPr>
        <a:xfrm>
          <a:off x="4486817" y="0"/>
          <a:ext cx="1986576" cy="4902200"/>
        </a:xfrm>
        <a:prstGeom prst="roundRect">
          <a:avLst>
            <a:gd name="adj" fmla="val 10000"/>
          </a:avLst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Фактическая      за 3 месяцев  2018 года</a:t>
          </a:r>
          <a:endParaRPr lang="ru-RU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486817" y="0"/>
        <a:ext cx="1986576" cy="1470660"/>
      </dsp:txXfrm>
    </dsp:sp>
    <dsp:sp modelId="{D3149ECA-5BE7-4C42-979C-C0FC5FD19CA7}">
      <dsp:nvSpPr>
        <dsp:cNvPr id="0" name=""/>
        <dsp:cNvSpPr/>
      </dsp:nvSpPr>
      <dsp:spPr>
        <a:xfrm>
          <a:off x="4685475" y="1472096"/>
          <a:ext cx="1589261" cy="147808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6136524"/>
                <a:satOff val="-825"/>
                <a:lumOff val="8179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6136524"/>
                <a:satOff val="-825"/>
                <a:lumOff val="8179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6136524"/>
                <a:satOff val="-825"/>
                <a:lumOff val="8179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1120" tIns="53340" rIns="71120" bIns="5334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>
              <a:latin typeface="Arial" panose="020B0604020202020204" pitchFamily="34" charset="0"/>
              <a:cs typeface="Arial" panose="020B0604020202020204" pitchFamily="34" charset="0"/>
            </a:rPr>
            <a:t>19</a:t>
          </a:r>
          <a:endParaRPr lang="ru-RU" sz="2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728766" y="1515387"/>
        <a:ext cx="1502679" cy="1391498"/>
      </dsp:txXfrm>
    </dsp:sp>
    <dsp:sp modelId="{E80D6EFF-7C96-4A6C-AAF2-4404EAF6D2AB}">
      <dsp:nvSpPr>
        <dsp:cNvPr id="0" name=""/>
        <dsp:cNvSpPr/>
      </dsp:nvSpPr>
      <dsp:spPr>
        <a:xfrm>
          <a:off x="4685475" y="3177573"/>
          <a:ext cx="1589261" cy="147808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7670654"/>
                <a:satOff val="-1031"/>
                <a:lumOff val="10224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7670654"/>
                <a:satOff val="-1031"/>
                <a:lumOff val="10224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7670654"/>
                <a:satOff val="-1031"/>
                <a:lumOff val="10224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1120" tIns="53340" rIns="71120" bIns="5334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>
              <a:latin typeface="Arial" panose="020B0604020202020204" pitchFamily="34" charset="0"/>
              <a:cs typeface="Arial" panose="020B0604020202020204" pitchFamily="34" charset="0"/>
            </a:rPr>
            <a:t>6,4</a:t>
          </a:r>
          <a:endParaRPr lang="ru-RU" sz="2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728766" y="3220864"/>
        <a:ext cx="1502679" cy="1391498"/>
      </dsp:txXfrm>
    </dsp:sp>
    <dsp:sp modelId="{484BEA12-F6FB-4C57-8A16-2A0F81D7D245}">
      <dsp:nvSpPr>
        <dsp:cNvPr id="0" name=""/>
        <dsp:cNvSpPr/>
      </dsp:nvSpPr>
      <dsp:spPr>
        <a:xfrm>
          <a:off x="6622387" y="0"/>
          <a:ext cx="1986576" cy="4902200"/>
        </a:xfrm>
        <a:prstGeom prst="roundRect">
          <a:avLst>
            <a:gd name="adj" fmla="val 10000"/>
          </a:avLst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Процент исполнения, %</a:t>
          </a:r>
          <a:endParaRPr lang="ru-RU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622387" y="0"/>
        <a:ext cx="1986576" cy="1470660"/>
      </dsp:txXfrm>
    </dsp:sp>
    <dsp:sp modelId="{D4EE4FDE-6D9B-444E-928A-4CF876EC3EDD}">
      <dsp:nvSpPr>
        <dsp:cNvPr id="0" name=""/>
        <dsp:cNvSpPr/>
      </dsp:nvSpPr>
      <dsp:spPr>
        <a:xfrm>
          <a:off x="6821044" y="1472096"/>
          <a:ext cx="1589261" cy="147808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9204785"/>
                <a:satOff val="-1238"/>
                <a:lumOff val="12268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9204785"/>
                <a:satOff val="-1238"/>
                <a:lumOff val="12268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9204785"/>
                <a:satOff val="-1238"/>
                <a:lumOff val="12268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1120" tIns="53340" rIns="71120" bIns="5334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>
              <a:latin typeface="Arial" panose="020B0604020202020204" pitchFamily="34" charset="0"/>
              <a:cs typeface="Arial" panose="020B0604020202020204" pitchFamily="34" charset="0"/>
            </a:rPr>
            <a:t>100%</a:t>
          </a:r>
          <a:endParaRPr lang="ru-RU" sz="2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864335" y="1515387"/>
        <a:ext cx="1502679" cy="1391498"/>
      </dsp:txXfrm>
    </dsp:sp>
    <dsp:sp modelId="{3109401D-31E4-47F4-9FC9-609E066B5E9F}">
      <dsp:nvSpPr>
        <dsp:cNvPr id="0" name=""/>
        <dsp:cNvSpPr/>
      </dsp:nvSpPr>
      <dsp:spPr>
        <a:xfrm>
          <a:off x="6821044" y="3177573"/>
          <a:ext cx="1589261" cy="147808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10738916"/>
                <a:satOff val="-1444"/>
                <a:lumOff val="14313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10738916"/>
                <a:satOff val="-1444"/>
                <a:lumOff val="14313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10738916"/>
                <a:satOff val="-1444"/>
                <a:lumOff val="14313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1120" tIns="53340" rIns="71120" bIns="5334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>
              <a:latin typeface="Arial" panose="020B0604020202020204" pitchFamily="34" charset="0"/>
              <a:cs typeface="Arial" panose="020B0604020202020204" pitchFamily="34" charset="0"/>
            </a:rPr>
            <a:t>110%</a:t>
          </a:r>
          <a:endParaRPr lang="ru-RU" sz="2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864335" y="3220864"/>
        <a:ext cx="1502679" cy="1391498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1D09911-9862-4B0D-BE3D-6077F87CE667}">
      <dsp:nvSpPr>
        <dsp:cNvPr id="0" name=""/>
        <dsp:cNvSpPr/>
      </dsp:nvSpPr>
      <dsp:spPr>
        <a:xfrm>
          <a:off x="174566" y="0"/>
          <a:ext cx="1975727" cy="4822225"/>
        </a:xfrm>
        <a:prstGeom prst="roundRect">
          <a:avLst>
            <a:gd name="adj" fmla="val 10000"/>
          </a:avLst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Наименование показателя</a:t>
          </a:r>
          <a:endParaRPr lang="ru-RU" sz="1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74566" y="0"/>
        <a:ext cx="1975727" cy="1446667"/>
      </dsp:txXfrm>
    </dsp:sp>
    <dsp:sp modelId="{6C4F5E05-6C8C-4C54-BA73-431A54837A1E}">
      <dsp:nvSpPr>
        <dsp:cNvPr id="0" name=""/>
        <dsp:cNvSpPr/>
      </dsp:nvSpPr>
      <dsp:spPr>
        <a:xfrm>
          <a:off x="9941" y="1324439"/>
          <a:ext cx="2188599" cy="129742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0480" tIns="22860" rIns="30480" bIns="2286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/>
            <a:t>Доля детей, охваченных дополнительными образовательными программами в области физической культуры и спорта, в общей численности детей и молодежи 5 – 18 лет, %	</a:t>
          </a:r>
          <a:endParaRPr lang="ru-RU" sz="1200" kern="1200" dirty="0"/>
        </a:p>
      </dsp:txBody>
      <dsp:txXfrm>
        <a:off x="47941" y="1362439"/>
        <a:ext cx="2112599" cy="1221424"/>
      </dsp:txXfrm>
    </dsp:sp>
    <dsp:sp modelId="{B92EFCE7-8BD1-4098-8A07-D8A4F154928B}">
      <dsp:nvSpPr>
        <dsp:cNvPr id="0" name=""/>
        <dsp:cNvSpPr/>
      </dsp:nvSpPr>
      <dsp:spPr>
        <a:xfrm>
          <a:off x="0" y="2830086"/>
          <a:ext cx="2166598" cy="175606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1534131"/>
                <a:satOff val="-206"/>
                <a:lumOff val="2045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1534131"/>
                <a:satOff val="-206"/>
                <a:lumOff val="2045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1534131"/>
                <a:satOff val="-206"/>
                <a:lumOff val="2045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0480" tIns="22860" rIns="30480" bIns="2286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latin typeface="Arial" panose="020B0604020202020204" pitchFamily="34" charset="0"/>
              <a:cs typeface="Arial" panose="020B0604020202020204" pitchFamily="34" charset="0"/>
            </a:rPr>
            <a:t>Расходы на административно-управленческий и вспомогательный персонал с учетом предельной доли расходов на оплату их труда в фонде оплаты труда учреждения, не более %</a:t>
          </a:r>
          <a:endParaRPr lang="ru-RU" sz="12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1433" y="2881519"/>
        <a:ext cx="2063732" cy="1653199"/>
      </dsp:txXfrm>
    </dsp:sp>
    <dsp:sp modelId="{7F1E7989-E2D3-49F6-86D3-6EB1F011DF96}">
      <dsp:nvSpPr>
        <dsp:cNvPr id="0" name=""/>
        <dsp:cNvSpPr/>
      </dsp:nvSpPr>
      <dsp:spPr>
        <a:xfrm>
          <a:off x="2338406" y="0"/>
          <a:ext cx="1975727" cy="4822225"/>
        </a:xfrm>
        <a:prstGeom prst="roundRect">
          <a:avLst>
            <a:gd name="adj" fmla="val 10000"/>
          </a:avLst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800" kern="1200" dirty="0" smtClean="0"/>
            <a:t>В соответствии 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800" kern="1200" dirty="0" smtClean="0"/>
            <a:t>с соглашениями  на 2018 год</a:t>
          </a:r>
          <a:endParaRPr lang="ru-RU" sz="1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338406" y="0"/>
        <a:ext cx="1975727" cy="1446667"/>
      </dsp:txXfrm>
    </dsp:sp>
    <dsp:sp modelId="{2357FBC9-BC02-48B6-BCDB-4B89A71605C3}">
      <dsp:nvSpPr>
        <dsp:cNvPr id="0" name=""/>
        <dsp:cNvSpPr/>
      </dsp:nvSpPr>
      <dsp:spPr>
        <a:xfrm>
          <a:off x="2535979" y="1354421"/>
          <a:ext cx="1580581" cy="120828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3068262"/>
                <a:satOff val="-413"/>
                <a:lumOff val="4089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3068262"/>
                <a:satOff val="-413"/>
                <a:lumOff val="4089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3068262"/>
                <a:satOff val="-413"/>
                <a:lumOff val="4089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1120" tIns="53340" rIns="71120" bIns="5334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altLang="ru-RU" sz="2800" b="0" i="0" u="none" strike="noStrike" kern="1200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rPr>
            <a:t>25</a:t>
          </a:r>
          <a:endParaRPr lang="ru-RU" sz="2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571369" y="1389811"/>
        <a:ext cx="1509801" cy="1137508"/>
      </dsp:txXfrm>
    </dsp:sp>
    <dsp:sp modelId="{1CFB9983-29F3-4AA0-83B9-7EFF319A55F2}">
      <dsp:nvSpPr>
        <dsp:cNvPr id="0" name=""/>
        <dsp:cNvSpPr/>
      </dsp:nvSpPr>
      <dsp:spPr>
        <a:xfrm>
          <a:off x="2535979" y="2854507"/>
          <a:ext cx="1580581" cy="172578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4602393"/>
                <a:satOff val="-619"/>
                <a:lumOff val="6134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4602393"/>
                <a:satOff val="-619"/>
                <a:lumOff val="6134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4602393"/>
                <a:satOff val="-619"/>
                <a:lumOff val="6134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1120" tIns="53340" rIns="71120" bIns="5334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>
              <a:latin typeface="Arial" panose="020B0604020202020204" pitchFamily="34" charset="0"/>
              <a:cs typeface="Arial" panose="020B0604020202020204" pitchFamily="34" charset="0"/>
            </a:rPr>
            <a:t>40</a:t>
          </a:r>
        </a:p>
      </dsp:txBody>
      <dsp:txXfrm>
        <a:off x="2582273" y="2900801"/>
        <a:ext cx="1487993" cy="1633195"/>
      </dsp:txXfrm>
    </dsp:sp>
    <dsp:sp modelId="{8051D3E4-AAD2-4ECA-B057-2FF2FAA8021A}">
      <dsp:nvSpPr>
        <dsp:cNvPr id="0" name=""/>
        <dsp:cNvSpPr/>
      </dsp:nvSpPr>
      <dsp:spPr>
        <a:xfrm>
          <a:off x="4462313" y="0"/>
          <a:ext cx="1975727" cy="4822225"/>
        </a:xfrm>
        <a:prstGeom prst="roundRect">
          <a:avLst>
            <a:gd name="adj" fmla="val 10000"/>
          </a:avLst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800" kern="1200" dirty="0" smtClean="0"/>
            <a:t>Фактическая 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800" kern="1200" dirty="0" smtClean="0"/>
            <a:t>За 3 месяца 2018 года</a:t>
          </a:r>
          <a:endParaRPr lang="ru-RU" sz="1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462313" y="0"/>
        <a:ext cx="1975727" cy="1446667"/>
      </dsp:txXfrm>
    </dsp:sp>
    <dsp:sp modelId="{D3149ECA-5BE7-4C42-979C-C0FC5FD19CA7}">
      <dsp:nvSpPr>
        <dsp:cNvPr id="0" name=""/>
        <dsp:cNvSpPr/>
      </dsp:nvSpPr>
      <dsp:spPr>
        <a:xfrm>
          <a:off x="4639275" y="1377451"/>
          <a:ext cx="1580581" cy="125934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6136524"/>
                <a:satOff val="-825"/>
                <a:lumOff val="8179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6136524"/>
                <a:satOff val="-825"/>
                <a:lumOff val="8179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6136524"/>
                <a:satOff val="-825"/>
                <a:lumOff val="8179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1120" tIns="53340" rIns="71120" bIns="5334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>
              <a:latin typeface="Arial" panose="020B0604020202020204" pitchFamily="34" charset="0"/>
              <a:cs typeface="Arial" panose="020B0604020202020204" pitchFamily="34" charset="0"/>
            </a:rPr>
            <a:t>27,</a:t>
          </a:r>
          <a:r>
            <a:rPr lang="en-US" sz="2800" kern="1200" dirty="0" smtClean="0">
              <a:latin typeface="Arial" panose="020B0604020202020204" pitchFamily="34" charset="0"/>
              <a:cs typeface="Arial" panose="020B0604020202020204" pitchFamily="34" charset="0"/>
            </a:rPr>
            <a:t>6</a:t>
          </a:r>
          <a:endParaRPr lang="ru-RU" sz="2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676160" y="1414336"/>
        <a:ext cx="1506811" cy="1185571"/>
      </dsp:txXfrm>
    </dsp:sp>
    <dsp:sp modelId="{8CA1DF69-B890-40F2-9DC8-EE11BED4256C}">
      <dsp:nvSpPr>
        <dsp:cNvPr id="0" name=""/>
        <dsp:cNvSpPr/>
      </dsp:nvSpPr>
      <dsp:spPr>
        <a:xfrm>
          <a:off x="4659886" y="2925621"/>
          <a:ext cx="1580581" cy="165532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7670654"/>
                <a:satOff val="-1031"/>
                <a:lumOff val="10224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7670654"/>
                <a:satOff val="-1031"/>
                <a:lumOff val="10224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7670654"/>
                <a:satOff val="-1031"/>
                <a:lumOff val="10224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1120" tIns="53340" rIns="71120" bIns="5334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4</a:t>
          </a:r>
          <a:r>
            <a:rPr lang="en-US" sz="2800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5</a:t>
          </a:r>
          <a:r>
            <a:rPr lang="ru-RU" sz="2800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,</a:t>
          </a:r>
          <a:r>
            <a:rPr lang="en-US" sz="2800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8</a:t>
          </a:r>
          <a:endParaRPr lang="ru-RU" sz="2000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706180" y="2971915"/>
        <a:ext cx="1487993" cy="1562741"/>
      </dsp:txXfrm>
    </dsp:sp>
    <dsp:sp modelId="{484BEA12-F6FB-4C57-8A16-2A0F81D7D245}">
      <dsp:nvSpPr>
        <dsp:cNvPr id="0" name=""/>
        <dsp:cNvSpPr/>
      </dsp:nvSpPr>
      <dsp:spPr>
        <a:xfrm>
          <a:off x="6586220" y="0"/>
          <a:ext cx="1975727" cy="4822225"/>
        </a:xfrm>
        <a:prstGeom prst="roundRect">
          <a:avLst>
            <a:gd name="adj" fmla="val 10000"/>
          </a:avLst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Процент исполнения, %</a:t>
          </a:r>
          <a:endParaRPr lang="ru-RU" sz="1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586220" y="0"/>
        <a:ext cx="1975727" cy="1446667"/>
      </dsp:txXfrm>
    </dsp:sp>
    <dsp:sp modelId="{D4EE4FDE-6D9B-444E-928A-4CF876EC3EDD}">
      <dsp:nvSpPr>
        <dsp:cNvPr id="0" name=""/>
        <dsp:cNvSpPr/>
      </dsp:nvSpPr>
      <dsp:spPr>
        <a:xfrm>
          <a:off x="6783793" y="1383208"/>
          <a:ext cx="1580581" cy="123003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9204785"/>
                <a:satOff val="-1238"/>
                <a:lumOff val="12268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9204785"/>
                <a:satOff val="-1238"/>
                <a:lumOff val="12268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9204785"/>
                <a:satOff val="-1238"/>
                <a:lumOff val="12268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1120" tIns="53340" rIns="71120" bIns="5334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smtClean="0">
              <a:latin typeface="Arial" panose="020B0604020202020204" pitchFamily="34" charset="0"/>
              <a:cs typeface="Arial" panose="020B0604020202020204" pitchFamily="34" charset="0"/>
            </a:rPr>
            <a:t>110</a:t>
          </a:r>
          <a:endParaRPr lang="ru-RU" sz="2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819819" y="1419234"/>
        <a:ext cx="1508529" cy="1157983"/>
      </dsp:txXfrm>
    </dsp:sp>
    <dsp:sp modelId="{CDC1AC3F-443D-44A7-9A1D-994DAD96C4DF}">
      <dsp:nvSpPr>
        <dsp:cNvPr id="0" name=""/>
        <dsp:cNvSpPr/>
      </dsp:nvSpPr>
      <dsp:spPr>
        <a:xfrm>
          <a:off x="6783793" y="2904391"/>
          <a:ext cx="1580581" cy="167601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10738916"/>
                <a:satOff val="-1444"/>
                <a:lumOff val="14313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10738916"/>
                <a:satOff val="-1444"/>
                <a:lumOff val="14313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10738916"/>
                <a:satOff val="-1444"/>
                <a:lumOff val="14313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0960" tIns="45720" rIns="6096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на </a:t>
          </a:r>
          <a:r>
            <a:rPr lang="en-US" sz="2400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5</a:t>
          </a:r>
          <a:r>
            <a:rPr lang="ru-RU" sz="2400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,</a:t>
          </a:r>
          <a:r>
            <a:rPr lang="en-US" sz="2400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8</a:t>
          </a:r>
          <a:r>
            <a:rPr lang="ru-RU" sz="2400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% </a:t>
          </a:r>
          <a:r>
            <a:rPr lang="ru-RU" sz="2000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отклонение</a:t>
          </a:r>
          <a:endParaRPr lang="ru-RU" sz="2000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830087" y="2950685"/>
        <a:ext cx="1487993" cy="158342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9413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14763" y="0"/>
            <a:ext cx="2919412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D3903BE-7E86-4549-A042-0F55B470FE1A}" type="datetimeFigureOut">
              <a:rPr lang="ru-RU" smtClean="0"/>
              <a:t>11.04.2018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371013"/>
            <a:ext cx="2919413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14763" y="9371013"/>
            <a:ext cx="2919412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A845F9-3E4E-4982-BC9F-96A68ADAAB9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6599072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9565" cy="493789"/>
          </a:xfrm>
          <a:prstGeom prst="rect">
            <a:avLst/>
          </a:prstGeom>
        </p:spPr>
        <p:txBody>
          <a:bodyPr vert="horz" lIns="90754" tIns="45377" rIns="90754" bIns="45377" rtlCol="0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16199" y="0"/>
            <a:ext cx="2917992" cy="493789"/>
          </a:xfrm>
          <a:prstGeom prst="rect">
            <a:avLst/>
          </a:prstGeom>
        </p:spPr>
        <p:txBody>
          <a:bodyPr vert="horz" lIns="90754" tIns="45377" rIns="90754" bIns="45377" rtlCol="0"/>
          <a:lstStyle>
            <a:lvl1pPr algn="r">
              <a:defRPr sz="1200"/>
            </a:lvl1pPr>
          </a:lstStyle>
          <a:p>
            <a:pPr>
              <a:defRPr/>
            </a:pPr>
            <a:fld id="{19BF9C63-F4A9-4B63-BDAF-41B992E47021}" type="datetimeFigureOut">
              <a:rPr lang="ru-RU"/>
              <a:pPr>
                <a:defRPr/>
              </a:pPr>
              <a:t>11.04.2018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03288" y="739775"/>
            <a:ext cx="4929187" cy="36988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754" tIns="45377" rIns="90754" bIns="45377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3262" y="4687052"/>
            <a:ext cx="5389240" cy="4439368"/>
          </a:xfrm>
          <a:prstGeom prst="rect">
            <a:avLst/>
          </a:prstGeom>
        </p:spPr>
        <p:txBody>
          <a:bodyPr vert="horz" lIns="90754" tIns="45377" rIns="90754" bIns="45377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370947"/>
            <a:ext cx="2919565" cy="493789"/>
          </a:xfrm>
          <a:prstGeom prst="rect">
            <a:avLst/>
          </a:prstGeom>
        </p:spPr>
        <p:txBody>
          <a:bodyPr vert="horz" lIns="90754" tIns="45377" rIns="90754" bIns="45377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16199" y="9370947"/>
            <a:ext cx="2917992" cy="493789"/>
          </a:xfrm>
          <a:prstGeom prst="rect">
            <a:avLst/>
          </a:prstGeom>
        </p:spPr>
        <p:txBody>
          <a:bodyPr vert="horz" wrap="square" lIns="90754" tIns="45377" rIns="90754" bIns="45377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7C2D1D2-7549-46B4-9D98-688249502E2F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677FC0-1329-4B9C-A0BB-247B93724E5D}" type="datetimeFigureOut">
              <a:rPr lang="ru-RU"/>
              <a:pPr>
                <a:defRPr/>
              </a:pPr>
              <a:t>11.04.2018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0075BC-3D5C-47C1-A3CC-DC03F70980DC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9763625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AB625F-0484-409B-8CDE-D536DCD671CD}" type="datetimeFigureOut">
              <a:rPr lang="ru-RU"/>
              <a:pPr>
                <a:defRPr/>
              </a:pPr>
              <a:t>11.04.2018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D4092E-8D67-4974-80F0-AB4EE053A74D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4792284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B1EE6C-B622-495A-91D3-5B557829728A}" type="datetimeFigureOut">
              <a:rPr lang="ru-RU"/>
              <a:pPr>
                <a:defRPr/>
              </a:pPr>
              <a:t>11.04.2018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76736E-D945-46C1-93E1-533B78607F48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4621862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31F4EB-5C69-46D9-A310-99279F441B70}" type="datetimeFigureOut">
              <a:rPr lang="ru-RU"/>
              <a:pPr>
                <a:defRPr/>
              </a:pPr>
              <a:t>11.04.2018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786BDD6-FB0D-4F23-96D7-47449CA60C08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6176449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28E04B-AFB4-4B20-A206-9937F1310574}" type="datetimeFigureOut">
              <a:rPr lang="ru-RU"/>
              <a:pPr>
                <a:defRPr/>
              </a:pPr>
              <a:t>11.04.2018</a:t>
            </a:fld>
            <a:endParaRPr lang="ru-R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4B5081E-7A90-4899-928F-E84A1FC725B8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6219045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9FEEE4-364C-4064-BAA2-3F6CE6A74258}" type="datetimeFigureOut">
              <a:rPr lang="ru-RU"/>
              <a:pPr>
                <a:defRPr/>
              </a:pPr>
              <a:t>11.04.2018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3187FCF-AF3E-4D0A-B167-59ED86E55DEF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860131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D6E3B9-4C44-423B-AF64-60AEA69D225E}" type="datetimeFigureOut">
              <a:rPr lang="ru-RU"/>
              <a:pPr>
                <a:defRPr/>
              </a:pPr>
              <a:t>11.04.2018</a:t>
            </a:fld>
            <a:endParaRPr lang="ru-RU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2D1577C-E950-480E-8837-36003E33F85C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6096187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5F6858-310D-4E38-904D-90F6D3F2E067}" type="datetimeFigureOut">
              <a:rPr lang="ru-RU"/>
              <a:pPr>
                <a:defRPr/>
              </a:pPr>
              <a:t>11.04.2018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F3222A7-1615-46E3-A244-E1B51908F308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5176765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703497-AE66-444A-8C0D-0810165471F4}" type="datetimeFigureOut">
              <a:rPr lang="ru-RU"/>
              <a:pPr>
                <a:defRPr/>
              </a:pPr>
              <a:t>11.04.2018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60BC17-B946-4B3D-A5DD-C8CD7B00F497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2442967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743302-3B83-4074-A4C2-4E0C22F292CD}" type="datetimeFigureOut">
              <a:rPr lang="ru-RU"/>
              <a:pPr>
                <a:defRPr/>
              </a:pPr>
              <a:t>11.04.2018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CE8A7D-3D53-4D22-957D-C29D6CBF6356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7869216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8A4FF4-C09F-448C-8010-B6311D5D045A}" type="datetimeFigureOut">
              <a:rPr lang="ru-RU"/>
              <a:pPr>
                <a:defRPr/>
              </a:pPr>
              <a:t>11.04.2018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698395F-2216-45B4-A471-9FD3A6D347FB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8015237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  <a:endParaRPr lang="en-US" altLang="ru-RU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  <a:endParaRPr lang="en-US" altLang="ru-RU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FA3877BA-C2F9-454D-90EA-D0135FCDB12C}" type="datetimeFigureOut">
              <a:rPr lang="ru-RU"/>
              <a:pPr>
                <a:defRPr/>
              </a:pPr>
              <a:t>11.04.2018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fld id="{40EBF780-9A50-4CB6-9707-89D203C52889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5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5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5.xml"/><Relationship Id="rId5" Type="http://schemas.openxmlformats.org/officeDocument/2006/relationships/diagramLayout" Target="../diagrams/layout5.xml"/><Relationship Id="rId4" Type="http://schemas.openxmlformats.org/officeDocument/2006/relationships/diagramData" Target="../diagrams/data5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750"/>
            <a:ext cx="9144000" cy="682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0" y="5572125"/>
            <a:ext cx="9144000" cy="100012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2581275" y="322263"/>
            <a:ext cx="6338888" cy="104616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+</a:t>
            </a: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177800" y="1915362"/>
            <a:ext cx="8788400" cy="3338512"/>
          </a:xfrm>
          <a:prstGeom prst="roundRect">
            <a:avLst/>
          </a:prstGeom>
          <a:solidFill>
            <a:schemeClr val="bg1">
              <a:alpha val="6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+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77800" y="2269038"/>
            <a:ext cx="8966200" cy="1754326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>
                <a:solidFill>
                  <a:srgbClr val="00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Реализация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>
                <a:solidFill>
                  <a:srgbClr val="00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Плана мероприятий («дорожной карты») </a:t>
            </a:r>
            <a:r>
              <a:rPr lang="ru-RU" sz="3600" b="1" dirty="0" smtClean="0">
                <a:solidFill>
                  <a:srgbClr val="00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за январь-март 2018 </a:t>
            </a:r>
            <a:r>
              <a:rPr lang="ru-RU" sz="3600" b="1" dirty="0">
                <a:solidFill>
                  <a:srgbClr val="00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года</a:t>
            </a:r>
            <a:endParaRPr lang="ru-RU" sz="3600" b="1" dirty="0">
              <a:ln/>
              <a:solidFill>
                <a:srgbClr val="0033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5" name="Picture 40" descr="Логотип Управления (прозрачный фон)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263" y="0"/>
            <a:ext cx="3658302" cy="21495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2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Скругленный прямоугольник 10"/>
          <p:cNvSpPr/>
          <p:nvPr/>
        </p:nvSpPr>
        <p:spPr>
          <a:xfrm>
            <a:off x="885825" y="136525"/>
            <a:ext cx="8142288" cy="1006475"/>
          </a:xfrm>
          <a:prstGeom prst="roundRect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chemeClr val="accent1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12" name="TextBox 11"/>
          <p:cNvSpPr txBox="1"/>
          <p:nvPr/>
        </p:nvSpPr>
        <p:spPr>
          <a:xfrm rot="16200000">
            <a:off x="-1702338" y="3725236"/>
            <a:ext cx="4837332" cy="5847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>
                <a:ln w="1905"/>
                <a:solidFill>
                  <a:schemeClr val="accent1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320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вал 2"/>
          <p:cNvSpPr/>
          <p:nvPr/>
        </p:nvSpPr>
        <p:spPr>
          <a:xfrm>
            <a:off x="-465138" y="-427038"/>
            <a:ext cx="2133601" cy="213518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6" name="TextBox 25"/>
          <p:cNvSpPr txBox="1"/>
          <p:nvPr/>
        </p:nvSpPr>
        <p:spPr>
          <a:xfrm>
            <a:off x="1754188" y="182886"/>
            <a:ext cx="7389812" cy="8302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/>
              <a:t>Фактическая средняя заработная плата работников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/>
              <a:t>за </a:t>
            </a:r>
            <a:r>
              <a:rPr lang="ru-RU" sz="2400" b="1" dirty="0" smtClean="0"/>
              <a:t>январь - март 2018 </a:t>
            </a:r>
            <a:r>
              <a:rPr lang="ru-RU" sz="2400" b="1" dirty="0"/>
              <a:t>года, рублей</a:t>
            </a:r>
            <a:endParaRPr lang="ru-RU" sz="2400" b="1" dirty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27" name="Схема 26"/>
          <p:cNvGraphicFramePr/>
          <p:nvPr>
            <p:extLst>
              <p:ext uri="{D42A27DB-BD31-4B8C-83A1-F6EECF244321}">
                <p14:modId xmlns:p14="http://schemas.microsoft.com/office/powerpoint/2010/main" val="3568556105"/>
              </p:ext>
            </p:extLst>
          </p:nvPr>
        </p:nvGraphicFramePr>
        <p:xfrm>
          <a:off x="251520" y="1628800"/>
          <a:ext cx="8640960" cy="48965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3080" name="Picture 40" descr="Логотип Управления (прозрачный фон)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138" y="173038"/>
            <a:ext cx="1666875" cy="979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2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Скругленный прямоугольник 10"/>
          <p:cNvSpPr/>
          <p:nvPr/>
        </p:nvSpPr>
        <p:spPr>
          <a:xfrm>
            <a:off x="885825" y="136525"/>
            <a:ext cx="8142288" cy="1006475"/>
          </a:xfrm>
          <a:prstGeom prst="roundRect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chemeClr val="accent1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12" name="TextBox 11"/>
          <p:cNvSpPr txBox="1"/>
          <p:nvPr/>
        </p:nvSpPr>
        <p:spPr>
          <a:xfrm rot="16200000">
            <a:off x="-1702338" y="3725236"/>
            <a:ext cx="4837332" cy="5847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>
                <a:ln w="1905"/>
                <a:solidFill>
                  <a:schemeClr val="accent1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320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вал 2"/>
          <p:cNvSpPr/>
          <p:nvPr/>
        </p:nvSpPr>
        <p:spPr>
          <a:xfrm>
            <a:off x="-465138" y="-427038"/>
            <a:ext cx="2133601" cy="213518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6" name="TextBox 25"/>
          <p:cNvSpPr txBox="1"/>
          <p:nvPr/>
        </p:nvSpPr>
        <p:spPr>
          <a:xfrm>
            <a:off x="1754188" y="199512"/>
            <a:ext cx="7389812" cy="8302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/>
              <a:t>Фактическая численность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/>
              <a:t>за </a:t>
            </a:r>
            <a:r>
              <a:rPr lang="ru-RU" sz="2400" b="1" dirty="0" smtClean="0"/>
              <a:t>январь - март 2018 </a:t>
            </a:r>
            <a:r>
              <a:rPr lang="ru-RU" sz="2400" b="1" dirty="0"/>
              <a:t>года, человек</a:t>
            </a:r>
            <a:endParaRPr lang="ru-RU" sz="2400" b="1" dirty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27" name="Схема 26"/>
          <p:cNvGraphicFramePr/>
          <p:nvPr>
            <p:extLst>
              <p:ext uri="{D42A27DB-BD31-4B8C-83A1-F6EECF244321}">
                <p14:modId xmlns:p14="http://schemas.microsoft.com/office/powerpoint/2010/main" val="818189283"/>
              </p:ext>
            </p:extLst>
          </p:nvPr>
        </p:nvGraphicFramePr>
        <p:xfrm>
          <a:off x="251520" y="1628800"/>
          <a:ext cx="8640960" cy="48965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4104" name="Picture 40" descr="Логотип Управления (прозрачный фон)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138" y="173038"/>
            <a:ext cx="1666875" cy="979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2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extBox 11"/>
          <p:cNvSpPr txBox="1"/>
          <p:nvPr/>
        </p:nvSpPr>
        <p:spPr>
          <a:xfrm rot="16200000">
            <a:off x="-1702338" y="3725236"/>
            <a:ext cx="4837332" cy="5847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>
                <a:ln w="1905"/>
                <a:solidFill>
                  <a:schemeClr val="accent1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320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вал 2"/>
          <p:cNvSpPr/>
          <p:nvPr/>
        </p:nvSpPr>
        <p:spPr>
          <a:xfrm>
            <a:off x="-465138" y="-427038"/>
            <a:ext cx="2133601" cy="213518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6" name="TextBox 25"/>
          <p:cNvSpPr txBox="1"/>
          <p:nvPr/>
        </p:nvSpPr>
        <p:spPr>
          <a:xfrm>
            <a:off x="1520825" y="152400"/>
            <a:ext cx="7378700" cy="1477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/>
              <a:t>Фактический объем средств за счет проведения оптимизационных мероприятий, направляемый на повышение средней заработной платы  педагогических, медицинских работников и работников учреждений культуры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/>
              <a:t>за </a:t>
            </a:r>
            <a:r>
              <a:rPr lang="ru-RU" b="1" dirty="0" smtClean="0"/>
              <a:t>3 месяца 2018 </a:t>
            </a:r>
            <a:r>
              <a:rPr lang="ru-RU" b="1" dirty="0"/>
              <a:t>года, тыс. рублей</a:t>
            </a:r>
            <a:endParaRPr lang="ru-RU" b="1" dirty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27" name="Схема 26"/>
          <p:cNvGraphicFramePr/>
          <p:nvPr>
            <p:extLst>
              <p:ext uri="{D42A27DB-BD31-4B8C-83A1-F6EECF244321}">
                <p14:modId xmlns:p14="http://schemas.microsoft.com/office/powerpoint/2010/main" val="1919513940"/>
              </p:ext>
            </p:extLst>
          </p:nvPr>
        </p:nvGraphicFramePr>
        <p:xfrm>
          <a:off x="251520" y="1628800"/>
          <a:ext cx="8640960" cy="48965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127" name="Picture 40" descr="Логотип Управления (прозрачный фон)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338" y="173038"/>
            <a:ext cx="1668462" cy="979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75"/>
            <a:ext cx="9144000" cy="682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Скругленный прямоугольник 10"/>
          <p:cNvSpPr/>
          <p:nvPr/>
        </p:nvSpPr>
        <p:spPr>
          <a:xfrm>
            <a:off x="885825" y="136525"/>
            <a:ext cx="8142288" cy="1044575"/>
          </a:xfrm>
          <a:prstGeom prst="roundRect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chemeClr val="accent1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3" name="Овал 2"/>
          <p:cNvSpPr/>
          <p:nvPr/>
        </p:nvSpPr>
        <p:spPr>
          <a:xfrm>
            <a:off x="-465138" y="-427038"/>
            <a:ext cx="2133601" cy="213518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173" name="TextBox 25"/>
          <p:cNvSpPr txBox="1">
            <a:spLocks noChangeArrowheads="1"/>
          </p:cNvSpPr>
          <p:nvPr/>
        </p:nvSpPr>
        <p:spPr bwMode="auto">
          <a:xfrm>
            <a:off x="1754188" y="0"/>
            <a:ext cx="7389812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ru-RU" altLang="ru-RU" sz="2400" b="1" dirty="0"/>
              <a:t>По итогам </a:t>
            </a:r>
            <a:r>
              <a:rPr lang="ru-RU" altLang="ru-RU" sz="2400" b="1" dirty="0" smtClean="0"/>
              <a:t>3 </a:t>
            </a:r>
            <a:r>
              <a:rPr lang="ru-RU" altLang="ru-RU" sz="2400" b="1" dirty="0"/>
              <a:t>месяцев </a:t>
            </a:r>
            <a:r>
              <a:rPr lang="ru-RU" altLang="ru-RU" sz="2400" b="1" dirty="0" smtClean="0"/>
              <a:t>2018 </a:t>
            </a:r>
            <a:r>
              <a:rPr lang="ru-RU" altLang="ru-RU" sz="2400" b="1" dirty="0"/>
              <a:t>года </a:t>
            </a:r>
          </a:p>
          <a:p>
            <a:pPr algn="ctr"/>
            <a:r>
              <a:rPr lang="ru-RU" altLang="ru-RU" sz="2400" b="1" dirty="0"/>
              <a:t>исполнение годовых показателей составляет (показатели годовые):</a:t>
            </a:r>
          </a:p>
        </p:txBody>
      </p:sp>
      <p:sp>
        <p:nvSpPr>
          <p:cNvPr id="7174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tabLst>
                <a:tab pos="605631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tabLst>
                <a:tab pos="605631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tabLst>
                <a:tab pos="605631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tabLst>
                <a:tab pos="605631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tabLst>
                <a:tab pos="605631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05631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05631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05631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05631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endParaRPr lang="ru-RU" altLang="ru-RU"/>
          </a:p>
        </p:txBody>
      </p:sp>
      <p:sp>
        <p:nvSpPr>
          <p:cNvPr id="7175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tabLst>
                <a:tab pos="605631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tabLst>
                <a:tab pos="605631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tabLst>
                <a:tab pos="605631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tabLst>
                <a:tab pos="605631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tabLst>
                <a:tab pos="605631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05631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05631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05631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05631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endParaRPr lang="ru-RU" altLang="ru-RU"/>
          </a:p>
        </p:txBody>
      </p:sp>
      <p:grpSp>
        <p:nvGrpSpPr>
          <p:cNvPr id="7176" name="Группа 30"/>
          <p:cNvGrpSpPr>
            <a:grpSpLocks/>
          </p:cNvGrpSpPr>
          <p:nvPr/>
        </p:nvGrpSpPr>
        <p:grpSpPr bwMode="auto">
          <a:xfrm>
            <a:off x="2527300" y="1306513"/>
            <a:ext cx="5499100" cy="458787"/>
            <a:chOff x="4296" y="2292146"/>
            <a:chExt cx="1710948" cy="713322"/>
          </a:xfrm>
        </p:grpSpPr>
        <p:sp>
          <p:nvSpPr>
            <p:cNvPr id="32" name="Скругленный прямоугольник 31"/>
            <p:cNvSpPr/>
            <p:nvPr/>
          </p:nvSpPr>
          <p:spPr>
            <a:xfrm>
              <a:off x="4296" y="2292146"/>
              <a:ext cx="1710948" cy="713322"/>
            </a:xfrm>
            <a:prstGeom prst="roundRect">
              <a:avLst>
                <a:gd name="adj" fmla="val 10000"/>
              </a:avLst>
            </a:prstGeom>
            <a:solidFill>
              <a:schemeClr val="accent4"/>
            </a:solidFill>
          </p:spPr>
          <p:style>
            <a:lnRef idx="3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1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3" name="Скругленный прямоугольник 4"/>
            <p:cNvSpPr/>
            <p:nvPr/>
          </p:nvSpPr>
          <p:spPr>
            <a:xfrm>
              <a:off x="21089" y="2292146"/>
              <a:ext cx="1669458" cy="67383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35560" tIns="26670" rIns="35560" bIns="26670" spcCol="1270" anchor="ctr"/>
            <a:lstStyle/>
            <a:p>
              <a:pPr algn="ctr" defTabSz="6223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ru-RU" sz="2000" b="1" dirty="0"/>
                <a:t>Учреждения культуры</a:t>
              </a:r>
            </a:p>
          </p:txBody>
        </p:sp>
      </p:grpSp>
      <p:graphicFrame>
        <p:nvGraphicFramePr>
          <p:cNvPr id="34" name="Схема 33"/>
          <p:cNvGraphicFramePr/>
          <p:nvPr>
            <p:extLst>
              <p:ext uri="{D42A27DB-BD31-4B8C-83A1-F6EECF244321}">
                <p14:modId xmlns:p14="http://schemas.microsoft.com/office/powerpoint/2010/main" val="3810201425"/>
              </p:ext>
            </p:extLst>
          </p:nvPr>
        </p:nvGraphicFramePr>
        <p:xfrm>
          <a:off x="292100" y="1765301"/>
          <a:ext cx="8610600" cy="4902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7178" name="Picture 40" descr="Логотип Управления (прозрачный фон)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138" y="173038"/>
            <a:ext cx="1666875" cy="979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75"/>
            <a:ext cx="9144000" cy="682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Скругленный прямоугольник 10"/>
          <p:cNvSpPr/>
          <p:nvPr/>
        </p:nvSpPr>
        <p:spPr>
          <a:xfrm>
            <a:off x="885825" y="136525"/>
            <a:ext cx="8142288" cy="1044575"/>
          </a:xfrm>
          <a:prstGeom prst="roundRect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chemeClr val="accent1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3" name="Овал 2"/>
          <p:cNvSpPr/>
          <p:nvPr/>
        </p:nvSpPr>
        <p:spPr>
          <a:xfrm>
            <a:off x="-465138" y="-427038"/>
            <a:ext cx="2133601" cy="213518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197" name="TextBox 25"/>
          <p:cNvSpPr txBox="1">
            <a:spLocks noChangeArrowheads="1"/>
          </p:cNvSpPr>
          <p:nvPr/>
        </p:nvSpPr>
        <p:spPr bwMode="auto">
          <a:xfrm>
            <a:off x="1754188" y="0"/>
            <a:ext cx="7389812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ru-RU" altLang="ru-RU" sz="2400" b="1" dirty="0"/>
              <a:t>По итогам </a:t>
            </a:r>
            <a:r>
              <a:rPr lang="ru-RU" altLang="ru-RU" sz="2400" b="1" dirty="0" smtClean="0"/>
              <a:t>3 </a:t>
            </a:r>
            <a:r>
              <a:rPr lang="ru-RU" altLang="ru-RU" sz="2400" b="1" dirty="0"/>
              <a:t>месяцев </a:t>
            </a:r>
            <a:r>
              <a:rPr lang="ru-RU" altLang="ru-RU" sz="2400" b="1" dirty="0" smtClean="0"/>
              <a:t>2018 </a:t>
            </a:r>
            <a:r>
              <a:rPr lang="ru-RU" altLang="ru-RU" sz="2400" b="1" dirty="0"/>
              <a:t>года </a:t>
            </a:r>
          </a:p>
          <a:p>
            <a:pPr algn="ctr"/>
            <a:r>
              <a:rPr lang="ru-RU" altLang="ru-RU" sz="2400" b="1" dirty="0"/>
              <a:t>исполнение годовых показателей составляет (показатели годовые):</a:t>
            </a:r>
          </a:p>
        </p:txBody>
      </p:sp>
      <p:sp>
        <p:nvSpPr>
          <p:cNvPr id="8198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tabLst>
                <a:tab pos="605631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tabLst>
                <a:tab pos="605631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tabLst>
                <a:tab pos="605631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tabLst>
                <a:tab pos="605631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tabLst>
                <a:tab pos="605631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05631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05631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05631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05631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endParaRPr lang="ru-RU" altLang="ru-RU"/>
          </a:p>
        </p:txBody>
      </p:sp>
      <p:sp>
        <p:nvSpPr>
          <p:cNvPr id="8199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tabLst>
                <a:tab pos="605631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tabLst>
                <a:tab pos="605631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tabLst>
                <a:tab pos="605631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tabLst>
                <a:tab pos="605631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tabLst>
                <a:tab pos="605631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05631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05631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05631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05631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endParaRPr lang="ru-RU" altLang="ru-RU"/>
          </a:p>
        </p:txBody>
      </p:sp>
      <p:grpSp>
        <p:nvGrpSpPr>
          <p:cNvPr id="8200" name="Группа 30"/>
          <p:cNvGrpSpPr>
            <a:grpSpLocks/>
          </p:cNvGrpSpPr>
          <p:nvPr/>
        </p:nvGrpSpPr>
        <p:grpSpPr bwMode="auto">
          <a:xfrm>
            <a:off x="2165350" y="1306513"/>
            <a:ext cx="5499100" cy="458787"/>
            <a:chOff x="4296" y="2292146"/>
            <a:chExt cx="1710948" cy="713322"/>
          </a:xfrm>
        </p:grpSpPr>
        <p:sp>
          <p:nvSpPr>
            <p:cNvPr id="32" name="Скругленный прямоугольник 31"/>
            <p:cNvSpPr/>
            <p:nvPr/>
          </p:nvSpPr>
          <p:spPr>
            <a:xfrm>
              <a:off x="4296" y="2292146"/>
              <a:ext cx="1710948" cy="713322"/>
            </a:xfrm>
            <a:prstGeom prst="roundRect">
              <a:avLst>
                <a:gd name="adj" fmla="val 10000"/>
              </a:avLst>
            </a:prstGeom>
            <a:solidFill>
              <a:schemeClr val="accent4"/>
            </a:solidFill>
          </p:spPr>
          <p:style>
            <a:lnRef idx="3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1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3" name="Скругленный прямоугольник 4"/>
            <p:cNvSpPr/>
            <p:nvPr/>
          </p:nvSpPr>
          <p:spPr>
            <a:xfrm>
              <a:off x="21089" y="2292146"/>
              <a:ext cx="1669458" cy="67383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35560" tIns="26670" rIns="35560" bIns="26670" spcCol="1270" anchor="ctr"/>
            <a:lstStyle/>
            <a:p>
              <a:pPr algn="ctr" defTabSz="6223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ru-RU" sz="2000" b="1" dirty="0"/>
                <a:t>Учреждения культуры</a:t>
              </a:r>
            </a:p>
          </p:txBody>
        </p:sp>
      </p:grpSp>
      <p:pic>
        <p:nvPicPr>
          <p:cNvPr id="8201" name="Picture 40" descr="Логотип Управления (прозрачный фон)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138" y="173038"/>
            <a:ext cx="1666875" cy="979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6" name="Схема 15"/>
          <p:cNvGraphicFramePr/>
          <p:nvPr>
            <p:extLst>
              <p:ext uri="{D42A27DB-BD31-4B8C-83A1-F6EECF244321}">
                <p14:modId xmlns:p14="http://schemas.microsoft.com/office/powerpoint/2010/main" val="3107151194"/>
              </p:ext>
            </p:extLst>
          </p:nvPr>
        </p:nvGraphicFramePr>
        <p:xfrm>
          <a:off x="533400" y="1758696"/>
          <a:ext cx="8610600" cy="4902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75"/>
            <a:ext cx="9144000" cy="682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Скругленный прямоугольник 10"/>
          <p:cNvSpPr/>
          <p:nvPr/>
        </p:nvSpPr>
        <p:spPr>
          <a:xfrm>
            <a:off x="885825" y="136525"/>
            <a:ext cx="8142288" cy="1044575"/>
          </a:xfrm>
          <a:prstGeom prst="roundRect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chemeClr val="accent1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3" name="Овал 2"/>
          <p:cNvSpPr/>
          <p:nvPr/>
        </p:nvSpPr>
        <p:spPr>
          <a:xfrm>
            <a:off x="-465138" y="-427038"/>
            <a:ext cx="2133601" cy="213518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149" name="TextBox 25"/>
          <p:cNvSpPr txBox="1">
            <a:spLocks noChangeArrowheads="1"/>
          </p:cNvSpPr>
          <p:nvPr/>
        </p:nvSpPr>
        <p:spPr bwMode="auto">
          <a:xfrm>
            <a:off x="1754188" y="0"/>
            <a:ext cx="7389812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ru-RU" altLang="ru-RU" sz="2400" b="1" dirty="0"/>
              <a:t>По </a:t>
            </a:r>
            <a:r>
              <a:rPr lang="ru-RU" altLang="ru-RU" sz="2400" b="1" dirty="0" smtClean="0"/>
              <a:t>итогам 3 месяцев 2018 </a:t>
            </a:r>
            <a:r>
              <a:rPr lang="ru-RU" altLang="ru-RU" sz="2400" b="1" dirty="0"/>
              <a:t>года </a:t>
            </a:r>
          </a:p>
          <a:p>
            <a:pPr algn="ctr"/>
            <a:r>
              <a:rPr lang="ru-RU" altLang="ru-RU" sz="2400" b="1" dirty="0"/>
              <a:t>исполнение годовых показателей составляет (показатели </a:t>
            </a:r>
            <a:r>
              <a:rPr lang="ru-RU" altLang="ru-RU" sz="2400" b="1" dirty="0" smtClean="0"/>
              <a:t>квартальные):</a:t>
            </a:r>
            <a:endParaRPr lang="ru-RU" altLang="ru-RU" sz="2400" b="1" dirty="0"/>
          </a:p>
        </p:txBody>
      </p:sp>
      <p:sp>
        <p:nvSpPr>
          <p:cNvPr id="6150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tabLst>
                <a:tab pos="605631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tabLst>
                <a:tab pos="605631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tabLst>
                <a:tab pos="605631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tabLst>
                <a:tab pos="605631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tabLst>
                <a:tab pos="605631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05631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05631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05631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05631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endParaRPr lang="ru-RU" altLang="ru-RU"/>
          </a:p>
        </p:txBody>
      </p:sp>
      <p:sp>
        <p:nvSpPr>
          <p:cNvPr id="6151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tabLst>
                <a:tab pos="605631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tabLst>
                <a:tab pos="605631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tabLst>
                <a:tab pos="605631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tabLst>
                <a:tab pos="605631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tabLst>
                <a:tab pos="605631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05631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05631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05631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05631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endParaRPr lang="ru-RU" altLang="ru-RU"/>
          </a:p>
        </p:txBody>
      </p:sp>
      <p:grpSp>
        <p:nvGrpSpPr>
          <p:cNvPr id="6152" name="Группа 30"/>
          <p:cNvGrpSpPr>
            <a:grpSpLocks/>
          </p:cNvGrpSpPr>
          <p:nvPr/>
        </p:nvGrpSpPr>
        <p:grpSpPr bwMode="auto">
          <a:xfrm>
            <a:off x="2527300" y="1306513"/>
            <a:ext cx="5499100" cy="458787"/>
            <a:chOff x="4296" y="2292146"/>
            <a:chExt cx="1710948" cy="713322"/>
          </a:xfrm>
        </p:grpSpPr>
        <p:sp>
          <p:nvSpPr>
            <p:cNvPr id="32" name="Скругленный прямоугольник 31"/>
            <p:cNvSpPr/>
            <p:nvPr/>
          </p:nvSpPr>
          <p:spPr>
            <a:xfrm>
              <a:off x="4296" y="2292146"/>
              <a:ext cx="1710948" cy="713322"/>
            </a:xfrm>
            <a:prstGeom prst="roundRect">
              <a:avLst>
                <a:gd name="adj" fmla="val 10000"/>
              </a:avLst>
            </a:prstGeom>
            <a:solidFill>
              <a:schemeClr val="accent4"/>
            </a:solidFill>
          </p:spPr>
          <p:style>
            <a:lnRef idx="3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1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3" name="Скругленный прямоугольник 4"/>
            <p:cNvSpPr/>
            <p:nvPr/>
          </p:nvSpPr>
          <p:spPr>
            <a:xfrm>
              <a:off x="21089" y="2292146"/>
              <a:ext cx="1669458" cy="67383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35560" tIns="26670" rIns="35560" bIns="26670" spcCol="1270" anchor="ctr"/>
            <a:lstStyle/>
            <a:p>
              <a:pPr algn="ctr" defTabSz="6223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ru-RU" sz="2000" b="1" dirty="0"/>
                <a:t>Детские школы искусств (по видам)</a:t>
              </a:r>
            </a:p>
          </p:txBody>
        </p:sp>
      </p:grpSp>
      <p:graphicFrame>
        <p:nvGraphicFramePr>
          <p:cNvPr id="34" name="Схема 33"/>
          <p:cNvGraphicFramePr/>
          <p:nvPr>
            <p:extLst>
              <p:ext uri="{D42A27DB-BD31-4B8C-83A1-F6EECF244321}">
                <p14:modId xmlns:p14="http://schemas.microsoft.com/office/powerpoint/2010/main" val="3236592043"/>
              </p:ext>
            </p:extLst>
          </p:nvPr>
        </p:nvGraphicFramePr>
        <p:xfrm>
          <a:off x="292100" y="1765301"/>
          <a:ext cx="8610600" cy="4902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6154" name="Picture 40" descr="Логотип Управления (прозрачный фон)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288" y="180975"/>
            <a:ext cx="1668462" cy="981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75"/>
            <a:ext cx="9144000" cy="682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Скругленный прямоугольник 10"/>
          <p:cNvSpPr/>
          <p:nvPr/>
        </p:nvSpPr>
        <p:spPr>
          <a:xfrm>
            <a:off x="885825" y="136525"/>
            <a:ext cx="8142288" cy="1044575"/>
          </a:xfrm>
          <a:prstGeom prst="roundRect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chemeClr val="accent1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3" name="Овал 2"/>
          <p:cNvSpPr/>
          <p:nvPr/>
        </p:nvSpPr>
        <p:spPr>
          <a:xfrm>
            <a:off x="-465138" y="-427038"/>
            <a:ext cx="2133601" cy="213518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221" name="TextBox 25"/>
          <p:cNvSpPr txBox="1">
            <a:spLocks noChangeArrowheads="1"/>
          </p:cNvSpPr>
          <p:nvPr/>
        </p:nvSpPr>
        <p:spPr bwMode="auto">
          <a:xfrm>
            <a:off x="1754188" y="24939"/>
            <a:ext cx="7389812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ru-RU" altLang="ru-RU" sz="2400" b="1" dirty="0"/>
              <a:t>По итогам </a:t>
            </a:r>
            <a:r>
              <a:rPr lang="ru-RU" altLang="ru-RU" sz="2400" b="1" dirty="0" smtClean="0"/>
              <a:t>3 </a:t>
            </a:r>
            <a:r>
              <a:rPr lang="ru-RU" altLang="ru-RU" sz="2400" b="1" dirty="0"/>
              <a:t>месяцев </a:t>
            </a:r>
            <a:r>
              <a:rPr lang="ru-RU" altLang="ru-RU" sz="2400" b="1" dirty="0" smtClean="0"/>
              <a:t>2018 </a:t>
            </a:r>
            <a:r>
              <a:rPr lang="ru-RU" altLang="ru-RU" sz="2400" b="1" dirty="0"/>
              <a:t>года </a:t>
            </a:r>
          </a:p>
          <a:p>
            <a:pPr algn="ctr"/>
            <a:r>
              <a:rPr lang="ru-RU" altLang="ru-RU" sz="2400" b="1" dirty="0"/>
              <a:t>исполнение годовых показателей составляет (показатели годовые):</a:t>
            </a:r>
          </a:p>
        </p:txBody>
      </p:sp>
      <p:sp>
        <p:nvSpPr>
          <p:cNvPr id="9222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tabLst>
                <a:tab pos="605631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tabLst>
                <a:tab pos="605631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tabLst>
                <a:tab pos="605631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tabLst>
                <a:tab pos="605631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tabLst>
                <a:tab pos="605631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05631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05631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05631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05631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endParaRPr lang="ru-RU" altLang="ru-RU"/>
          </a:p>
        </p:txBody>
      </p:sp>
      <p:sp>
        <p:nvSpPr>
          <p:cNvPr id="9223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tabLst>
                <a:tab pos="605631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tabLst>
                <a:tab pos="605631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tabLst>
                <a:tab pos="605631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tabLst>
                <a:tab pos="605631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tabLst>
                <a:tab pos="605631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05631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05631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05631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05631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endParaRPr lang="ru-RU" altLang="ru-RU"/>
          </a:p>
        </p:txBody>
      </p:sp>
      <p:graphicFrame>
        <p:nvGraphicFramePr>
          <p:cNvPr id="34" name="Схема 33"/>
          <p:cNvGraphicFramePr/>
          <p:nvPr>
            <p:extLst>
              <p:ext uri="{D42A27DB-BD31-4B8C-83A1-F6EECF244321}">
                <p14:modId xmlns:p14="http://schemas.microsoft.com/office/powerpoint/2010/main" val="1869229324"/>
              </p:ext>
            </p:extLst>
          </p:nvPr>
        </p:nvGraphicFramePr>
        <p:xfrm>
          <a:off x="275625" y="1853513"/>
          <a:ext cx="8563575" cy="48222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9226" name="Picture 40" descr="Логотип Управления (прозрачный фон)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138" y="173038"/>
            <a:ext cx="1666875" cy="979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3" name="Группа 30"/>
          <p:cNvGrpSpPr>
            <a:grpSpLocks/>
          </p:cNvGrpSpPr>
          <p:nvPr/>
        </p:nvGrpSpPr>
        <p:grpSpPr bwMode="auto">
          <a:xfrm>
            <a:off x="2165350" y="1306513"/>
            <a:ext cx="5499100" cy="458787"/>
            <a:chOff x="4296" y="2292146"/>
            <a:chExt cx="1710948" cy="713322"/>
          </a:xfrm>
        </p:grpSpPr>
        <p:sp>
          <p:nvSpPr>
            <p:cNvPr id="16" name="Скругленный прямоугольник 15"/>
            <p:cNvSpPr/>
            <p:nvPr/>
          </p:nvSpPr>
          <p:spPr>
            <a:xfrm>
              <a:off x="4296" y="2292146"/>
              <a:ext cx="1710948" cy="713322"/>
            </a:xfrm>
            <a:prstGeom prst="roundRect">
              <a:avLst>
                <a:gd name="adj" fmla="val 10000"/>
              </a:avLst>
            </a:prstGeom>
            <a:solidFill>
              <a:schemeClr val="accent4"/>
            </a:solidFill>
          </p:spPr>
          <p:style>
            <a:lnRef idx="3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1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7" name="Скругленный прямоугольник 4"/>
            <p:cNvSpPr/>
            <p:nvPr/>
          </p:nvSpPr>
          <p:spPr>
            <a:xfrm>
              <a:off x="21089" y="2292146"/>
              <a:ext cx="1669458" cy="67383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35560" tIns="26670" rIns="35560" bIns="26670" spcCol="1270" anchor="ctr"/>
            <a:lstStyle/>
            <a:p>
              <a:pPr algn="ctr" defTabSz="6223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ru-RU" sz="2000" b="1" dirty="0" smtClean="0"/>
                <a:t>Спортивные школы</a:t>
              </a:r>
              <a:endParaRPr lang="ru-RU" sz="2000" b="1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750"/>
            <a:ext cx="9144000" cy="682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Скругленный прямоугольник 8"/>
          <p:cNvSpPr/>
          <p:nvPr/>
        </p:nvSpPr>
        <p:spPr>
          <a:xfrm>
            <a:off x="2479675" y="322263"/>
            <a:ext cx="6338888" cy="104616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+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45960" y="2555052"/>
            <a:ext cx="8673148" cy="175432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БЛАГОДАРИМ ЗА </a:t>
            </a:r>
            <a:r>
              <a:rPr lang="ru-RU" sz="54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ВНИМАНИЕ !</a:t>
            </a:r>
            <a:endParaRPr lang="ru-RU" sz="54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+mn-lt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620963" y="406400"/>
            <a:ext cx="6234112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sz="24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Городская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Тема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2041</TotalTime>
  <Words>527</Words>
  <Application>Microsoft Office PowerPoint</Application>
  <PresentationFormat>Экран (4:3)</PresentationFormat>
  <Paragraphs>150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Lena</dc:creator>
  <cp:lastModifiedBy>Пользователь</cp:lastModifiedBy>
  <cp:revision>196</cp:revision>
  <cp:lastPrinted>2018-04-10T11:44:14Z</cp:lastPrinted>
  <dcterms:created xsi:type="dcterms:W3CDTF">2015-08-06T03:33:09Z</dcterms:created>
  <dcterms:modified xsi:type="dcterms:W3CDTF">2018-04-11T03:41:29Z</dcterms:modified>
</cp:coreProperties>
</file>