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81" r:id="rId5"/>
    <p:sldId id="286" r:id="rId6"/>
    <p:sldId id="304" r:id="rId7"/>
    <p:sldId id="305" r:id="rId8"/>
    <p:sldId id="306" r:id="rId9"/>
    <p:sldId id="307" r:id="rId10"/>
    <p:sldId id="309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F1EE"/>
    <a:srgbClr val="0F297F"/>
    <a:srgbClr val="FFD4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7178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Image Placeholder">
            <a:extLst>
              <a:ext uri="{FF2B5EF4-FFF2-40B4-BE49-F238E27FC236}">
                <a16:creationId xmlns:a16="http://schemas.microsoft.com/office/drawing/2014/main" id="{B0FBD35F-F205-A9DE-9971-D20415D605A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1"/>
            <a:ext cx="9144000" cy="5143499"/>
          </a:xfrm>
          <a:custGeom>
            <a:avLst/>
            <a:gdLst>
              <a:gd name="connsiteX0" fmla="*/ 895350 w 9144000"/>
              <a:gd name="connsiteY0" fmla="*/ 752474 h 5143499"/>
              <a:gd name="connsiteX1" fmla="*/ 8248650 w 9144000"/>
              <a:gd name="connsiteY1" fmla="*/ 752474 h 5143499"/>
              <a:gd name="connsiteX2" fmla="*/ 8248650 w 9144000"/>
              <a:gd name="connsiteY2" fmla="*/ 3276599 h 5143499"/>
              <a:gd name="connsiteX3" fmla="*/ 895350 w 9144000"/>
              <a:gd name="connsiteY3" fmla="*/ 3276599 h 5143499"/>
              <a:gd name="connsiteX4" fmla="*/ 476250 w 9144000"/>
              <a:gd name="connsiteY4" fmla="*/ 476249 h 5143499"/>
              <a:gd name="connsiteX5" fmla="*/ 476250 w 9144000"/>
              <a:gd name="connsiteY5" fmla="*/ 4667249 h 5143499"/>
              <a:gd name="connsiteX6" fmla="*/ 8667750 w 9144000"/>
              <a:gd name="connsiteY6" fmla="*/ 4667249 h 5143499"/>
              <a:gd name="connsiteX7" fmla="*/ 8667750 w 9144000"/>
              <a:gd name="connsiteY7" fmla="*/ 476249 h 5143499"/>
              <a:gd name="connsiteX8" fmla="*/ 0 w 9144000"/>
              <a:gd name="connsiteY8" fmla="*/ 0 h 5143499"/>
              <a:gd name="connsiteX9" fmla="*/ 9144000 w 9144000"/>
              <a:gd name="connsiteY9" fmla="*/ 0 h 5143499"/>
              <a:gd name="connsiteX10" fmla="*/ 9144000 w 9144000"/>
              <a:gd name="connsiteY10" fmla="*/ 5143499 h 5143499"/>
              <a:gd name="connsiteX11" fmla="*/ 0 w 9144000"/>
              <a:gd name="connsiteY11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5143499">
                <a:moveTo>
                  <a:pt x="895350" y="752474"/>
                </a:moveTo>
                <a:lnTo>
                  <a:pt x="8248650" y="752474"/>
                </a:lnTo>
                <a:lnTo>
                  <a:pt x="8248650" y="3276599"/>
                </a:lnTo>
                <a:lnTo>
                  <a:pt x="895350" y="3276599"/>
                </a:lnTo>
                <a:close/>
                <a:moveTo>
                  <a:pt x="476250" y="476249"/>
                </a:moveTo>
                <a:lnTo>
                  <a:pt x="476250" y="4667249"/>
                </a:lnTo>
                <a:lnTo>
                  <a:pt x="8667750" y="4667249"/>
                </a:lnTo>
                <a:lnTo>
                  <a:pt x="8667750" y="476249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5143499"/>
                </a:lnTo>
                <a:lnTo>
                  <a:pt x="0" y="5143499"/>
                </a:lnTo>
                <a:close/>
              </a:path>
            </a:pathLst>
          </a:cu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0BC2D8-E3D6-CBA7-3C66-47E7D7731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8" y="3549870"/>
            <a:ext cx="4751088" cy="91656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">
            <a:extLst>
              <a:ext uri="{FF2B5EF4-FFF2-40B4-BE49-F238E27FC236}">
                <a16:creationId xmlns:a16="http://schemas.microsoft.com/office/drawing/2014/main" id="{94533216-0BC6-666A-588A-C8BAED753D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57873" y="3549870"/>
            <a:ext cx="2395539" cy="91440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rder">
            <a:extLst>
              <a:ext uri="{FF2B5EF4-FFF2-40B4-BE49-F238E27FC236}">
                <a16:creationId xmlns:a16="http://schemas.microsoft.com/office/drawing/2014/main" id="{ADD8A89F-FBF6-E02B-87AB-86D66829943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rgbClr val="E6DAD0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408611-BCFC-D48C-4681-F569D2E2B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8" y="972873"/>
            <a:ext cx="2715768" cy="3419856"/>
          </a:xfrm>
        </p:spPr>
        <p:txBody>
          <a:bodyPr lIns="0" tIns="0" rIns="0" bIns="0" anchor="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">
            <a:extLst>
              <a:ext uri="{FF2B5EF4-FFF2-40B4-BE49-F238E27FC236}">
                <a16:creationId xmlns:a16="http://schemas.microsoft.com/office/drawing/2014/main" id="{A29FEFFD-4A14-EA5C-E4EF-5BC22F35616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1329492"/>
            <a:ext cx="445613" cy="3061532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r">
              <a:lnSpc>
                <a:spcPct val="154000"/>
              </a:lnSpc>
              <a:spcBef>
                <a:spcPts val="0"/>
              </a:spcBef>
              <a:buNone/>
              <a:defRPr sz="22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7" name="Text Placeholder">
            <a:extLst>
              <a:ext uri="{FF2B5EF4-FFF2-40B4-BE49-F238E27FC236}">
                <a16:creationId xmlns:a16="http://schemas.microsoft.com/office/drawing/2014/main" id="{1C333EDA-873E-4665-DBF9-8592CD5B44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94376" y="1325880"/>
            <a:ext cx="2879513" cy="30615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28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21488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Image Placeholder">
            <a:extLst>
              <a:ext uri="{FF2B5EF4-FFF2-40B4-BE49-F238E27FC236}">
                <a16:creationId xmlns:a16="http://schemas.microsoft.com/office/drawing/2014/main" id="{2A9919F5-5932-CF39-5182-8B862027006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" y="0"/>
            <a:ext cx="9143999" cy="5143500"/>
          </a:xfrm>
          <a:custGeom>
            <a:avLst/>
            <a:gdLst>
              <a:gd name="connsiteX0" fmla="*/ 4343399 w 9143999"/>
              <a:gd name="connsiteY0" fmla="*/ 752475 h 5143500"/>
              <a:gd name="connsiteX1" fmla="*/ 8248649 w 9143999"/>
              <a:gd name="connsiteY1" fmla="*/ 752475 h 5143500"/>
              <a:gd name="connsiteX2" fmla="*/ 8248649 w 9143999"/>
              <a:gd name="connsiteY2" fmla="*/ 2085975 h 5143500"/>
              <a:gd name="connsiteX3" fmla="*/ 4343399 w 9143999"/>
              <a:gd name="connsiteY3" fmla="*/ 2085975 h 5143500"/>
              <a:gd name="connsiteX4" fmla="*/ 476249 w 9143999"/>
              <a:gd name="connsiteY4" fmla="*/ 476250 h 5143500"/>
              <a:gd name="connsiteX5" fmla="*/ 476249 w 9143999"/>
              <a:gd name="connsiteY5" fmla="*/ 4667250 h 5143500"/>
              <a:gd name="connsiteX6" fmla="*/ 8667749 w 9143999"/>
              <a:gd name="connsiteY6" fmla="*/ 4667250 h 5143500"/>
              <a:gd name="connsiteX7" fmla="*/ 8667749 w 9143999"/>
              <a:gd name="connsiteY7" fmla="*/ 476250 h 5143500"/>
              <a:gd name="connsiteX8" fmla="*/ 0 w 9143999"/>
              <a:gd name="connsiteY8" fmla="*/ 0 h 5143500"/>
              <a:gd name="connsiteX9" fmla="*/ 9143999 w 9143999"/>
              <a:gd name="connsiteY9" fmla="*/ 0 h 5143500"/>
              <a:gd name="connsiteX10" fmla="*/ 9143999 w 9143999"/>
              <a:gd name="connsiteY10" fmla="*/ 5143500 h 5143500"/>
              <a:gd name="connsiteX11" fmla="*/ 0 w 9143999"/>
              <a:gd name="connsiteY11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3999" h="5143500">
                <a:moveTo>
                  <a:pt x="4343399" y="752475"/>
                </a:moveTo>
                <a:lnTo>
                  <a:pt x="8248649" y="752475"/>
                </a:lnTo>
                <a:lnTo>
                  <a:pt x="8248649" y="2085975"/>
                </a:lnTo>
                <a:lnTo>
                  <a:pt x="4343399" y="2085975"/>
                </a:lnTo>
                <a:close/>
                <a:moveTo>
                  <a:pt x="476249" y="476250"/>
                </a:moveTo>
                <a:lnTo>
                  <a:pt x="476249" y="4667250"/>
                </a:lnTo>
                <a:lnTo>
                  <a:pt x="8667749" y="4667250"/>
                </a:lnTo>
                <a:lnTo>
                  <a:pt x="8667749" y="476250"/>
                </a:lnTo>
                <a:close/>
                <a:moveTo>
                  <a:pt x="0" y="0"/>
                </a:moveTo>
                <a:lnTo>
                  <a:pt x="9143999" y="0"/>
                </a:lnTo>
                <a:lnTo>
                  <a:pt x="9143999" y="5143500"/>
                </a:lnTo>
                <a:lnTo>
                  <a:pt x="0" y="5143500"/>
                </a:lnTo>
                <a:close/>
              </a:path>
            </a:pathLst>
          </a:cu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9EEEB9-294F-6567-DC5A-A0210262B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7" y="2371726"/>
            <a:ext cx="3157539" cy="2094710"/>
          </a:xfrm>
        </p:spPr>
        <p:txBody>
          <a:bodyPr lIns="0" tIns="0" rIns="0" bIns="0" anchor="b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">
            <a:extLst>
              <a:ext uri="{FF2B5EF4-FFF2-40B4-BE49-F238E27FC236}">
                <a16:creationId xmlns:a16="http://schemas.microsoft.com/office/drawing/2014/main" id="{223A0520-3653-49B0-DE43-A9CC11BE0F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90587" y="752476"/>
            <a:ext cx="3157539" cy="1323662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Image Placeholder">
            <a:extLst>
              <a:ext uri="{FF2B5EF4-FFF2-40B4-BE49-F238E27FC236}">
                <a16:creationId xmlns:a16="http://schemas.microsoft.com/office/drawing/2014/main" id="{40D62262-C0D3-F115-BE23-5AE15EEAA22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38638" y="2371725"/>
            <a:ext cx="1809750" cy="2019300"/>
          </a:xfrm>
          <a:prstGeom prst="rect">
            <a:avLst/>
          </a:prstGeom>
          <a:blipFill>
            <a:blip r:embed="rId3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32" name="Image Placeholder">
            <a:extLst>
              <a:ext uri="{FF2B5EF4-FFF2-40B4-BE49-F238E27FC236}">
                <a16:creationId xmlns:a16="http://schemas.microsoft.com/office/drawing/2014/main" id="{6D01924B-0C8F-2DF4-D0AA-8A152449BE8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38900" y="2371725"/>
            <a:ext cx="1809750" cy="2019300"/>
          </a:xfrm>
          <a:prstGeom prst="rect">
            <a:avLst/>
          </a:prstGeom>
          <a:blipFill>
            <a:blip r:embed="rId4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010513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order">
            <a:extLst>
              <a:ext uri="{FF2B5EF4-FFF2-40B4-BE49-F238E27FC236}">
                <a16:creationId xmlns:a16="http://schemas.microsoft.com/office/drawing/2014/main" id="{CE0689E2-BB3E-711F-2198-2642DBDB33BE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C90900-BF8F-257B-C755-CBE93927D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752477"/>
            <a:ext cx="7358064" cy="89031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6A3C5FFB-79FB-43F6-F549-EC19467E4B13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890588" y="1929534"/>
            <a:ext cx="7358062" cy="25369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623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order">
            <a:extLst>
              <a:ext uri="{FF2B5EF4-FFF2-40B4-BE49-F238E27FC236}">
                <a16:creationId xmlns:a16="http://schemas.microsoft.com/office/drawing/2014/main" id="{CE0689E2-BB3E-711F-2198-2642DBDB33BE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DE88EF-AAB2-C667-F852-BA5EADA59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752477"/>
            <a:ext cx="7358064" cy="89031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Image Placeholder">
            <a:extLst>
              <a:ext uri="{FF2B5EF4-FFF2-40B4-BE49-F238E27FC236}">
                <a16:creationId xmlns:a16="http://schemas.microsoft.com/office/drawing/2014/main" id="{E96B5EBC-A21A-9BC3-8450-60CC1A3E002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90587" y="1932432"/>
            <a:ext cx="1624013" cy="1812057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6" name="Text Placeholder">
            <a:extLst>
              <a:ext uri="{FF2B5EF4-FFF2-40B4-BE49-F238E27FC236}">
                <a16:creationId xmlns:a16="http://schemas.microsoft.com/office/drawing/2014/main" id="{4D342B18-8C5F-C816-77CE-657D4A90092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5824" y="4037103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Image Placeholder">
            <a:extLst>
              <a:ext uri="{FF2B5EF4-FFF2-40B4-BE49-F238E27FC236}">
                <a16:creationId xmlns:a16="http://schemas.microsoft.com/office/drawing/2014/main" id="{CD1E6547-B57E-6BE0-7277-8B0E2BA2BA6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800349" y="1932432"/>
            <a:ext cx="1624013" cy="1812057"/>
          </a:xfrm>
          <a:prstGeom prst="rect">
            <a:avLst/>
          </a:prstGeom>
          <a:blipFill>
            <a:blip r:embed="rId3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5" name="Text Placeholder">
            <a:extLst>
              <a:ext uri="{FF2B5EF4-FFF2-40B4-BE49-F238E27FC236}">
                <a16:creationId xmlns:a16="http://schemas.microsoft.com/office/drawing/2014/main" id="{908DACD5-83F9-262C-C262-4631CBAC28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795586" y="4037103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Image Placeholder">
            <a:extLst>
              <a:ext uri="{FF2B5EF4-FFF2-40B4-BE49-F238E27FC236}">
                <a16:creationId xmlns:a16="http://schemas.microsoft.com/office/drawing/2014/main" id="{4B031791-8B0A-1880-1BEE-962C61F985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10112" y="1932432"/>
            <a:ext cx="1624013" cy="1812057"/>
          </a:xfrm>
          <a:prstGeom prst="rect">
            <a:avLst/>
          </a:prstGeom>
          <a:blipFill>
            <a:blip r:embed="rId4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4" name="Text Placeholder">
            <a:extLst>
              <a:ext uri="{FF2B5EF4-FFF2-40B4-BE49-F238E27FC236}">
                <a16:creationId xmlns:a16="http://schemas.microsoft.com/office/drawing/2014/main" id="{49F022C3-127C-8B4A-E70E-E54F22EFCB2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10112" y="4034129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Image Placeholder">
            <a:extLst>
              <a:ext uri="{FF2B5EF4-FFF2-40B4-BE49-F238E27FC236}">
                <a16:creationId xmlns:a16="http://schemas.microsoft.com/office/drawing/2014/main" id="{BE384DAA-9896-13D6-8FBE-529DB6D14B4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619874" y="1932432"/>
            <a:ext cx="1624013" cy="1812057"/>
          </a:xfrm>
          <a:prstGeom prst="rect">
            <a:avLst/>
          </a:prstGeom>
          <a:blipFill>
            <a:blip r:embed="rId5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3" name="Text Placeholder">
            <a:extLst>
              <a:ext uri="{FF2B5EF4-FFF2-40B4-BE49-F238E27FC236}">
                <a16:creationId xmlns:a16="http://schemas.microsoft.com/office/drawing/2014/main" id="{48554506-085F-EF1D-C0FE-DA8602A621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19874" y="4034129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3706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order">
            <a:extLst>
              <a:ext uri="{FF2B5EF4-FFF2-40B4-BE49-F238E27FC236}">
                <a16:creationId xmlns:a16="http://schemas.microsoft.com/office/drawing/2014/main" id="{CE0689E2-BB3E-711F-2198-2642DBDB33BE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88F6BE-086E-0909-CD09-205BCBABC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3576119"/>
            <a:ext cx="3006638" cy="890316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Image Placeholder">
            <a:extLst>
              <a:ext uri="{FF2B5EF4-FFF2-40B4-BE49-F238E27FC236}">
                <a16:creationId xmlns:a16="http://schemas.microsoft.com/office/drawing/2014/main" id="{D1D3C639-9352-75EA-F2FD-9C2F56CF41A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90587" y="752473"/>
            <a:ext cx="2262187" cy="2524125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Image Placeholder">
            <a:extLst>
              <a:ext uri="{FF2B5EF4-FFF2-40B4-BE49-F238E27FC236}">
                <a16:creationId xmlns:a16="http://schemas.microsoft.com/office/drawing/2014/main" id="{CD1E6547-B57E-6BE0-7277-8B0E2BA2BA6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440907" y="752475"/>
            <a:ext cx="2262187" cy="2524125"/>
          </a:xfrm>
          <a:prstGeom prst="rect">
            <a:avLst/>
          </a:prstGeom>
          <a:blipFill>
            <a:blip r:embed="rId3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7" name="Image Placeholder">
            <a:extLst>
              <a:ext uri="{FF2B5EF4-FFF2-40B4-BE49-F238E27FC236}">
                <a16:creationId xmlns:a16="http://schemas.microsoft.com/office/drawing/2014/main" id="{B00C77DC-0102-F407-0D5F-6696F2BA8EB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91226" y="752474"/>
            <a:ext cx="2262187" cy="2524125"/>
          </a:xfrm>
          <a:prstGeom prst="rect">
            <a:avLst/>
          </a:prstGeom>
          <a:blipFill>
            <a:blip r:embed="rId4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ext Placeholder">
            <a:extLst>
              <a:ext uri="{FF2B5EF4-FFF2-40B4-BE49-F238E27FC236}">
                <a16:creationId xmlns:a16="http://schemas.microsoft.com/office/drawing/2014/main" id="{C9851014-2D15-5DBD-65A9-D8A4428EC2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4951" y="3572184"/>
            <a:ext cx="4018462" cy="81884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171450" indent="-171450" algn="l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0250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Li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rder">
            <a:extLst>
              <a:ext uri="{FF2B5EF4-FFF2-40B4-BE49-F238E27FC236}">
                <a16:creationId xmlns:a16="http://schemas.microsoft.com/office/drawing/2014/main" id="{ADD8A89F-FBF6-E02B-87AB-86D66829943D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2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4F695-8065-BD7D-4AE3-08A532D5D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1039659"/>
            <a:ext cx="3804697" cy="1011837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">
            <a:extLst>
              <a:ext uri="{FF2B5EF4-FFF2-40B4-BE49-F238E27FC236}">
                <a16:creationId xmlns:a16="http://schemas.microsoft.com/office/drawing/2014/main" id="{BC1FFB3A-6B27-F95E-053E-7F4C976888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90588" y="2347085"/>
            <a:ext cx="3804697" cy="2043939"/>
          </a:xfrm>
          <a:prstGeom prst="rect">
            <a:avLst/>
          </a:prstGeom>
        </p:spPr>
        <p:txBody>
          <a:bodyPr lIns="0" tIns="0" rIns="0" bIns="0" anchor="b"/>
          <a:lstStyle>
            <a:lvl1pPr marL="0" indent="-171450" algn="l">
              <a:lnSpc>
                <a:spcPct val="14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Image Placeholder">
            <a:extLst>
              <a:ext uri="{FF2B5EF4-FFF2-40B4-BE49-F238E27FC236}">
                <a16:creationId xmlns:a16="http://schemas.microsoft.com/office/drawing/2014/main" id="{97B54387-2E9A-6555-15FB-EE59AF0229E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83419" y="747712"/>
            <a:ext cx="3265232" cy="3643312"/>
          </a:xfrm>
          <a:prstGeom prst="rect">
            <a:avLst/>
          </a:pr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723249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mage Placeholder Border">
            <a:extLst>
              <a:ext uri="{FF2B5EF4-FFF2-40B4-BE49-F238E27FC236}">
                <a16:creationId xmlns:a16="http://schemas.microsoft.com/office/drawing/2014/main" id="{F66BE5D8-3AC9-A144-0939-82D535F0DFC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9144000" cy="5143499"/>
          </a:xfrm>
          <a:custGeom>
            <a:avLst/>
            <a:gdLst>
              <a:gd name="connsiteX0" fmla="*/ 476250 w 9144000"/>
              <a:gd name="connsiteY0" fmla="*/ 476250 h 5143499"/>
              <a:gd name="connsiteX1" fmla="*/ 476250 w 9144000"/>
              <a:gd name="connsiteY1" fmla="*/ 4667250 h 5143499"/>
              <a:gd name="connsiteX2" fmla="*/ 8667750 w 9144000"/>
              <a:gd name="connsiteY2" fmla="*/ 4667250 h 5143499"/>
              <a:gd name="connsiteX3" fmla="*/ 8667750 w 9144000"/>
              <a:gd name="connsiteY3" fmla="*/ 476250 h 5143499"/>
              <a:gd name="connsiteX4" fmla="*/ 0 w 9144000"/>
              <a:gd name="connsiteY4" fmla="*/ 0 h 5143499"/>
              <a:gd name="connsiteX5" fmla="*/ 9144000 w 9144000"/>
              <a:gd name="connsiteY5" fmla="*/ 0 h 5143499"/>
              <a:gd name="connsiteX6" fmla="*/ 9144000 w 9144000"/>
              <a:gd name="connsiteY6" fmla="*/ 5143499 h 5143499"/>
              <a:gd name="connsiteX7" fmla="*/ 0 w 9144000"/>
              <a:gd name="connsiteY7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5143499"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5143499"/>
                </a:lnTo>
                <a:lnTo>
                  <a:pt x="0" y="5143499"/>
                </a:lnTo>
                <a:close/>
              </a:path>
            </a:pathLst>
          </a:cu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743C9-B379-8DB0-C361-0B92733A8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752477"/>
            <a:ext cx="7358064" cy="89031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able Placeholder">
            <a:extLst>
              <a:ext uri="{FF2B5EF4-FFF2-40B4-BE49-F238E27FC236}">
                <a16:creationId xmlns:a16="http://schemas.microsoft.com/office/drawing/2014/main" id="{6A3C5FFB-79FB-43F6-F549-EC19467E4B13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890588" y="1931509"/>
            <a:ext cx="7358062" cy="2459516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362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rder">
            <a:extLst>
              <a:ext uri="{FF2B5EF4-FFF2-40B4-BE49-F238E27FC236}">
                <a16:creationId xmlns:a16="http://schemas.microsoft.com/office/drawing/2014/main" id="{ADD8A89F-FBF6-E02B-87AB-86D66829943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AACDA6-FF6E-7F39-62CE-BCC08C91D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969263"/>
            <a:ext cx="2713745" cy="839941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Image Placeholder">
            <a:extLst>
              <a:ext uri="{FF2B5EF4-FFF2-40B4-BE49-F238E27FC236}">
                <a16:creationId xmlns:a16="http://schemas.microsoft.com/office/drawing/2014/main" id="{97B54387-2E9A-6555-15FB-EE59AF0229E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90587" y="2133601"/>
            <a:ext cx="2102365" cy="2257424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6" name="Text Placeholder">
            <a:extLst>
              <a:ext uri="{FF2B5EF4-FFF2-40B4-BE49-F238E27FC236}">
                <a16:creationId xmlns:a16="http://schemas.microsoft.com/office/drawing/2014/main" id="{7DFD8B59-0A4E-0652-32CA-E7978F4926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00500" y="1325880"/>
            <a:ext cx="431897" cy="315722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r">
              <a:lnSpc>
                <a:spcPct val="154000"/>
              </a:lnSpc>
              <a:spcBef>
                <a:spcPts val="0"/>
              </a:spcBef>
              <a:buNone/>
              <a:defRPr sz="22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79" name="Text Placeholder">
            <a:extLst>
              <a:ext uri="{FF2B5EF4-FFF2-40B4-BE49-F238E27FC236}">
                <a16:creationId xmlns:a16="http://schemas.microsoft.com/office/drawing/2014/main" id="{AB55D9CB-0229-CEB8-F765-60456C2169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11604" y="1325880"/>
            <a:ext cx="3541808" cy="315722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28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0113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09E5D-BF7D-95B3-DA3A-8A724560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3636921"/>
            <a:ext cx="3420975" cy="1092411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">
            <a:extLst>
              <a:ext uri="{FF2B5EF4-FFF2-40B4-BE49-F238E27FC236}">
                <a16:creationId xmlns:a16="http://schemas.microsoft.com/office/drawing/2014/main" id="{D2307566-33C3-33BC-DB9D-72AD368DC63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76249" y="476249"/>
            <a:ext cx="8191499" cy="2800349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3" name="Text Placeholder">
            <a:extLst>
              <a:ext uri="{FF2B5EF4-FFF2-40B4-BE49-F238E27FC236}">
                <a16:creationId xmlns:a16="http://schemas.microsoft.com/office/drawing/2014/main" id="{A25067DD-90C1-C73D-DBA2-D60F768355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4951" y="3636923"/>
            <a:ext cx="4432797" cy="1092409"/>
          </a:xfrm>
          <a:prstGeom prst="rect">
            <a:avLst/>
          </a:prstGeom>
        </p:spPr>
        <p:txBody>
          <a:bodyPr lIns="91440" tIns="45720" rIns="91440" bIns="45720" anchor="b"/>
          <a:lstStyle>
            <a:lvl1pPr marL="171450" indent="-171450" algn="l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560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">
            <a:extLst>
              <a:ext uri="{FF2B5EF4-FFF2-40B4-BE49-F238E27FC236}">
                <a16:creationId xmlns:a16="http://schemas.microsoft.com/office/drawing/2014/main" id="{520D7A15-0DD6-8E44-42B6-349FDDD92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52476"/>
            <a:ext cx="7886700" cy="109425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8C66322-20BB-310C-7488-4BB03BFEA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42317"/>
            <a:ext cx="7886700" cy="224870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3" r:id="rId9"/>
    <p:sldLayoutId id="2147483659" r:id="rId10"/>
  </p:sldLayoutIdLst>
  <p:hf sldNum="0" hdr="0" ft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3400" kern="1200" cap="all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C2220220-0CF7-8E90-3271-377F163AA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148" y="1872227"/>
            <a:ext cx="4081391" cy="876819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1400" dirty="0">
                <a:latin typeface="Franklin Gothic Medium" panose="020B0603020102020204" pitchFamily="34" charset="0"/>
              </a:rPr>
              <a:t>Муниципальное бюджетное учреждение ЗАТО Северск дополнительного образования </a:t>
            </a:r>
            <a:br>
              <a:rPr lang="ru-RU" sz="1400" dirty="0">
                <a:latin typeface="Franklin Gothic Medium" panose="020B0603020102020204" pitchFamily="34" charset="0"/>
              </a:rPr>
            </a:br>
            <a:r>
              <a:rPr lang="ru-RU" sz="1400" dirty="0">
                <a:latin typeface="Franklin Gothic Medium" panose="020B0603020102020204" pitchFamily="34" charset="0"/>
              </a:rPr>
              <a:t>«Спортивная школа «Смена»</a:t>
            </a:r>
            <a:endParaRPr lang="en-US" sz="1400" dirty="0">
              <a:latin typeface="Franklin Gothic Medium" panose="020B0603020102020204" pitchFamily="34" charset="0"/>
            </a:endParaRPr>
          </a:p>
        </p:txBody>
      </p:sp>
      <p:sp>
        <p:nvSpPr>
          <p:cNvPr id="6" name="Subtitle">
            <a:extLst>
              <a:ext uri="{FF2B5EF4-FFF2-40B4-BE49-F238E27FC236}">
                <a16:creationId xmlns:a16="http://schemas.microsoft.com/office/drawing/2014/main" id="{D2DCA5F1-DF69-60B5-512E-C9A373DFB7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0148" y="3008191"/>
            <a:ext cx="3943350" cy="1404158"/>
          </a:xfrm>
        </p:spPr>
        <p:txBody>
          <a:bodyPr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Описательный отчет за </a:t>
            </a:r>
            <a:r>
              <a:rPr lang="ru-RU" sz="1400" b="1" dirty="0" smtClean="0">
                <a:solidFill>
                  <a:schemeClr val="accent2">
                    <a:lumMod val="25000"/>
                  </a:schemeClr>
                </a:solidFill>
              </a:rPr>
              <a:t>ИЮЛЬ</a:t>
            </a: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, 2026 г.</a:t>
            </a:r>
          </a:p>
          <a:p>
            <a:pPr indent="0" algn="ctr">
              <a:lnSpc>
                <a:spcPct val="100000"/>
              </a:lnSpc>
              <a:buNone/>
            </a:pP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Закон Томской области </a:t>
            </a:r>
            <a:b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от 13.12.2006 №314 ОЗ </a:t>
            </a:r>
            <a:b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«О предоставлении субсидий местным бюджетам на организацию </a:t>
            </a:r>
            <a:r>
              <a:rPr lang="ru-RU" sz="1400" b="1" dirty="0" err="1">
                <a:solidFill>
                  <a:schemeClr val="accent2">
                    <a:lumMod val="25000"/>
                  </a:schemeClr>
                </a:solidFill>
              </a:rPr>
              <a:t>физкультурно</a:t>
            </a: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 – оздоровительной работы с населением по месту жительства</a:t>
            </a:r>
            <a:endParaRPr lang="en-US" sz="1400" b="1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2050" name="Рисунок 6" descr="C:\Users\Lebedeva\Desktop\IMG_2064 (1).jpg">
            <a:extLst>
              <a:ext uri="{FF2B5EF4-FFF2-40B4-BE49-F238E27FC236}">
                <a16:creationId xmlns:a16="http://schemas.microsoft.com/office/drawing/2014/main" id="{34C9689A-C24F-43C9-B212-9BA70577F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83" y="731151"/>
            <a:ext cx="1332649" cy="69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Рисунок 18" descr="C:\Users\Lebedeva\Desktop\qr (1).jpg">
            <a:extLst>
              <a:ext uri="{FF2B5EF4-FFF2-40B4-BE49-F238E27FC236}">
                <a16:creationId xmlns:a16="http://schemas.microsoft.com/office/drawing/2014/main" id="{BD8AA235-5809-47A8-98BA-2FF8BC19F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968" y="601579"/>
            <a:ext cx="994498" cy="957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910639-A33F-43FB-83E3-07D639E8EE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4401" r="4401"/>
          <a:stretch>
            <a:fillRect/>
          </a:stretch>
        </p:blipFill>
        <p:spPr>
          <a:xfrm>
            <a:off x="4983419" y="747712"/>
            <a:ext cx="3265232" cy="3643312"/>
          </a:xfrm>
        </p:spPr>
      </p:pic>
      <p:pic>
        <p:nvPicPr>
          <p:cNvPr id="2052" name="Рисунок 14" descr="Северск">
            <a:extLst>
              <a:ext uri="{FF2B5EF4-FFF2-40B4-BE49-F238E27FC236}">
                <a16:creationId xmlns:a16="http://schemas.microsoft.com/office/drawing/2014/main" id="{317DA224-FCA0-4E43-9101-0BA19A708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22" y="506842"/>
            <a:ext cx="1050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556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6314" y="3442439"/>
            <a:ext cx="5677029" cy="1117204"/>
          </a:xfrm>
        </p:spPr>
        <p:txBody>
          <a:bodyPr anchor="t">
            <a:normAutofit lnSpcReduction="10000"/>
          </a:bodyPr>
          <a:lstStyle/>
          <a:p>
            <a:pPr algn="ctr">
              <a:buNone/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Franklin Gothic Demi" panose="020B0703020102020204" pitchFamily="34" charset="0"/>
              </a:rPr>
              <a:t>1 июля состоялось Физкультурное мероприятие по военно-патриотическому воспитанию «Тропа медведя».</a:t>
            </a:r>
          </a:p>
          <a:p>
            <a:pPr algn="ctr">
              <a:buNone/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Franklin Gothic Demi" panose="020B0703020102020204" pitchFamily="34" charset="0"/>
              </a:rPr>
              <a:t>«Тропу медведя» прошли воспитанники инструктора по спорту Логунова Виталия и взрослые участники по проекту «Повышение».</a:t>
            </a:r>
            <a:endParaRPr lang="en-US" sz="1800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11" b="10511"/>
          <a:stretch>
            <a:fillRect/>
          </a:stretch>
        </p:blipFill>
        <p:spPr/>
      </p:pic>
      <p:pic>
        <p:nvPicPr>
          <p:cNvPr id="8" name="Рисунок 7"/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r="16392"/>
          <a:stretch>
            <a:fillRect/>
          </a:stretch>
        </p:blipFill>
        <p:spPr/>
      </p:pic>
      <p:pic>
        <p:nvPicPr>
          <p:cNvPr id="10" name="Рисунок 9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18" b="186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79687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6314" y="3442439"/>
            <a:ext cx="6746789" cy="1117204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ru-RU" sz="1500" dirty="0" smtClean="0">
                <a:latin typeface="Franklin Gothic Demi" panose="020B0703020102020204" pitchFamily="34" charset="0"/>
              </a:rPr>
              <a:t>02 июля, Открытая тренировка по ОФП прошла на стадионе «Юпитер</a:t>
            </a:r>
            <a:r>
              <a:rPr lang="ru-RU" sz="1500" dirty="0" smtClean="0">
                <a:latin typeface="Franklin Gothic Demi" panose="020B0703020102020204" pitchFamily="34" charset="0"/>
              </a:rPr>
              <a:t>»</a:t>
            </a:r>
            <a:br>
              <a:rPr lang="ru-RU" sz="1500" dirty="0" smtClean="0">
                <a:latin typeface="Franklin Gothic Demi" panose="020B0703020102020204" pitchFamily="34" charset="0"/>
              </a:rPr>
            </a:br>
            <a:r>
              <a:rPr lang="ru-RU" sz="1500" dirty="0" smtClean="0">
                <a:latin typeface="Franklin Gothic Demi" panose="020B0703020102020204" pitchFamily="34" charset="0"/>
              </a:rPr>
              <a:t> </a:t>
            </a:r>
            <a:r>
              <a:rPr lang="ru-RU" sz="1500" dirty="0" smtClean="0">
                <a:latin typeface="Franklin Gothic Demi" panose="020B0703020102020204" pitchFamily="34" charset="0"/>
              </a:rPr>
              <a:t>под руководством инструктора по спорту </a:t>
            </a:r>
            <a:r>
              <a:rPr lang="ru-RU" sz="1500" dirty="0" err="1" smtClean="0">
                <a:latin typeface="Franklin Gothic Demi" panose="020B0703020102020204" pitchFamily="34" charset="0"/>
              </a:rPr>
              <a:t>Синаевской</a:t>
            </a:r>
            <a:r>
              <a:rPr lang="ru-RU" sz="1500" dirty="0" smtClean="0">
                <a:latin typeface="Franklin Gothic Demi" panose="020B0703020102020204" pitchFamily="34" charset="0"/>
              </a:rPr>
              <a:t> Галины.</a:t>
            </a:r>
          </a:p>
          <a:p>
            <a:pPr marL="0" indent="0" algn="ctr">
              <a:buNone/>
            </a:pPr>
            <a:r>
              <a:rPr lang="ru-RU" sz="1500" dirty="0" smtClean="0">
                <a:latin typeface="Franklin Gothic Demi" panose="020B0703020102020204" pitchFamily="34" charset="0"/>
              </a:rPr>
              <a:t> Участники мероприятия сделали зарядку и устроили пробежку </a:t>
            </a:r>
            <a:br>
              <a:rPr lang="ru-RU" sz="1500" dirty="0" smtClean="0">
                <a:latin typeface="Franklin Gothic Demi" panose="020B0703020102020204" pitchFamily="34" charset="0"/>
              </a:rPr>
            </a:br>
            <a:r>
              <a:rPr lang="ru-RU" sz="1500" dirty="0" smtClean="0">
                <a:latin typeface="Franklin Gothic Demi" panose="020B0703020102020204" pitchFamily="34" charset="0"/>
              </a:rPr>
              <a:t>по стадиону.</a:t>
            </a:r>
            <a:endParaRPr lang="ru-RU" sz="1500" dirty="0">
              <a:latin typeface="Franklin Gothic Demi" panose="020B0703020102020204" pitchFamily="34" charset="0"/>
            </a:endParaRPr>
          </a:p>
          <a:p>
            <a:pPr algn="ctr">
              <a:buNone/>
            </a:pPr>
            <a:endParaRPr lang="en-US" sz="1800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3" name="Рисунок 12"/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9" r="5189"/>
          <a:stretch>
            <a:fillRect/>
          </a:stretch>
        </p:blipFill>
        <p:spPr/>
      </p:pic>
      <p:pic>
        <p:nvPicPr>
          <p:cNvPr id="12" name="Рисунок 11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9" r="5189"/>
          <a:stretch>
            <a:fillRect/>
          </a:stretch>
        </p:blipFill>
        <p:spPr/>
      </p:pic>
      <p:pic>
        <p:nvPicPr>
          <p:cNvPr id="14" name="Рисунок 13"/>
          <p:cNvPicPr>
            <a:picLocks noGrp="1" noChangeAspect="1"/>
          </p:cNvPicPr>
          <p:nvPr>
            <p:ph type="pic" sz="quarter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9" r="51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7271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6314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600" dirty="0" smtClean="0">
                <a:latin typeface="Franklin Gothic Demi" panose="020B0703020102020204" pitchFamily="34" charset="0"/>
              </a:rPr>
              <a:t>02 июля, прошло Физкультурное мероприятие  по </a:t>
            </a:r>
            <a:r>
              <a:rPr lang="ru-RU" sz="1600" dirty="0" smtClean="0">
                <a:latin typeface="Franklin Gothic Demi" panose="020B0703020102020204" pitchFamily="34" charset="0"/>
              </a:rPr>
              <a:t>йоге</a:t>
            </a:r>
            <a:br>
              <a:rPr lang="ru-RU" sz="1600" dirty="0" smtClean="0">
                <a:latin typeface="Franklin Gothic Demi" panose="020B0703020102020204" pitchFamily="34" charset="0"/>
              </a:rPr>
            </a:br>
            <a:r>
              <a:rPr lang="ru-RU" sz="1600" dirty="0" smtClean="0">
                <a:latin typeface="Franklin Gothic Demi" panose="020B0703020102020204" pitchFamily="34" charset="0"/>
              </a:rPr>
              <a:t> </a:t>
            </a:r>
            <a:r>
              <a:rPr lang="ru-RU" sz="1600" dirty="0" smtClean="0">
                <a:latin typeface="Franklin Gothic Demi" panose="020B0703020102020204" pitchFamily="34" charset="0"/>
              </a:rPr>
              <a:t>«Вечерняя медитация» </a:t>
            </a:r>
            <a:br>
              <a:rPr lang="ru-RU" sz="1600" dirty="0" smtClean="0">
                <a:latin typeface="Franklin Gothic Demi" panose="020B0703020102020204" pitchFamily="34" charset="0"/>
              </a:rPr>
            </a:br>
            <a:r>
              <a:rPr lang="ru-RU" sz="1600" dirty="0" smtClean="0">
                <a:latin typeface="Franklin Gothic Demi" panose="020B0703020102020204" pitchFamily="34" charset="0"/>
              </a:rPr>
              <a:t>под руководством инструктора по спорту Коржавина Александра.</a:t>
            </a:r>
          </a:p>
          <a:p>
            <a:pPr algn="ctr">
              <a:buNone/>
            </a:pPr>
            <a:endParaRPr lang="ru-RU" dirty="0" smtClean="0">
              <a:latin typeface="Franklin Gothic Demi" panose="020B0703020102020204" pitchFamily="34" charset="0"/>
            </a:endParaRPr>
          </a:p>
          <a:p>
            <a:pPr algn="ctr">
              <a:buNone/>
            </a:pPr>
            <a:endParaRPr lang="en-US" sz="1400" b="1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r="16392"/>
          <a:stretch>
            <a:fillRect/>
          </a:stretch>
        </p:blipFill>
        <p:spPr/>
      </p:pic>
      <p:pic>
        <p:nvPicPr>
          <p:cNvPr id="6" name="Рисунок 5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r="16392"/>
          <a:stretch>
            <a:fillRect/>
          </a:stretch>
        </p:blipFill>
        <p:spPr>
          <a:xfrm>
            <a:off x="3440906" y="752473"/>
            <a:ext cx="2262187" cy="2524125"/>
          </a:xfrm>
        </p:spPr>
      </p:pic>
      <p:pic>
        <p:nvPicPr>
          <p:cNvPr id="8" name="Рисунок 7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r="163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39200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372677"/>
            <a:ext cx="6746789" cy="1020419"/>
          </a:xfrm>
        </p:spPr>
        <p:txBody>
          <a:bodyPr anchor="t">
            <a:normAutofit fontScale="70000" lnSpcReduction="20000"/>
          </a:bodyPr>
          <a:lstStyle/>
          <a:p>
            <a:pPr algn="ctr">
              <a:buNone/>
            </a:pPr>
            <a:r>
              <a:rPr lang="ru-RU" sz="2300" dirty="0" smtClean="0">
                <a:latin typeface="Franklin Gothic Demi" panose="020B0703020102020204" pitchFamily="34" charset="0"/>
              </a:rPr>
              <a:t>5 июля, прошел Спортивный праздник «День Речника»  в </a:t>
            </a:r>
            <a:r>
              <a:rPr lang="ru-RU" sz="2300" dirty="0" err="1" smtClean="0">
                <a:latin typeface="Franklin Gothic Demi" panose="020B0703020102020204" pitchFamily="34" charset="0"/>
              </a:rPr>
              <a:t>пос.Самусь</a:t>
            </a:r>
            <a:r>
              <a:rPr lang="ru-RU" sz="2300" dirty="0" smtClean="0">
                <a:latin typeface="Franklin Gothic Demi" panose="020B0703020102020204" pitchFamily="34" charset="0"/>
              </a:rPr>
              <a:t>. </a:t>
            </a:r>
            <a:br>
              <a:rPr lang="ru-RU" sz="2300" dirty="0" smtClean="0">
                <a:latin typeface="Franklin Gothic Demi" panose="020B0703020102020204" pitchFamily="34" charset="0"/>
              </a:rPr>
            </a:br>
            <a:r>
              <a:rPr lang="ru-RU" sz="2300" dirty="0" smtClean="0">
                <a:latin typeface="Franklin Gothic Demi" panose="020B0703020102020204" pitchFamily="34" charset="0"/>
              </a:rPr>
              <a:t>На игровой площадке встретились 4 команды:</a:t>
            </a:r>
          </a:p>
          <a:p>
            <a:pPr algn="ctr">
              <a:buNone/>
            </a:pPr>
            <a:r>
              <a:rPr lang="ru-RU" sz="2300" dirty="0" smtClean="0">
                <a:latin typeface="Franklin Gothic Demi" panose="020B0703020102020204" pitchFamily="34" charset="0"/>
              </a:rPr>
              <a:t>«Самусь», «МИФИ», «Том</a:t>
            </a:r>
            <a:r>
              <a:rPr lang="en-US" sz="2300" dirty="0" smtClean="0">
                <a:latin typeface="Franklin Gothic Demi" panose="020B0703020102020204" pitchFamily="34" charset="0"/>
              </a:rPr>
              <a:t>Z</a:t>
            </a:r>
            <a:r>
              <a:rPr lang="ru-RU" sz="2300" dirty="0" smtClean="0">
                <a:latin typeface="Franklin Gothic Demi" panose="020B0703020102020204" pitchFamily="34" charset="0"/>
              </a:rPr>
              <a:t>ел»,  «Северск».</a:t>
            </a:r>
          </a:p>
          <a:p>
            <a:pPr algn="ctr">
              <a:buNone/>
            </a:pPr>
            <a:r>
              <a:rPr lang="ru-RU" sz="2300" dirty="0" smtClean="0">
                <a:latin typeface="Franklin Gothic Demi" panose="020B0703020102020204" pitchFamily="34" charset="0"/>
              </a:rPr>
              <a:t>Победу одержала команда «</a:t>
            </a:r>
            <a:r>
              <a:rPr lang="ru-RU" sz="2300" dirty="0">
                <a:latin typeface="Franklin Gothic Demi" panose="020B0703020102020204" pitchFamily="34" charset="0"/>
              </a:rPr>
              <a:t>Том</a:t>
            </a:r>
            <a:r>
              <a:rPr lang="en-US" sz="2300" dirty="0">
                <a:latin typeface="Franklin Gothic Demi" panose="020B0703020102020204" pitchFamily="34" charset="0"/>
              </a:rPr>
              <a:t>Z</a:t>
            </a:r>
            <a:r>
              <a:rPr lang="ru-RU" sz="2300" dirty="0" smtClean="0">
                <a:latin typeface="Franklin Gothic Demi" panose="020B0703020102020204" pitchFamily="34" charset="0"/>
              </a:rPr>
              <a:t>ел».</a:t>
            </a:r>
          </a:p>
          <a:p>
            <a:pPr algn="ctr">
              <a:buNone/>
            </a:pPr>
            <a:endParaRPr lang="ru-RU" sz="2300" b="1" dirty="0">
              <a:latin typeface="Franklin Gothic Demi" panose="020B0703020102020204" pitchFamily="34" charset="0"/>
            </a:endParaRPr>
          </a:p>
          <a:p>
            <a:pPr algn="ctr">
              <a:buNone/>
            </a:pPr>
            <a:endParaRPr lang="en-US" sz="1400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0" r="18910"/>
          <a:stretch>
            <a:fillRect/>
          </a:stretch>
        </p:blipFill>
        <p:spPr/>
      </p:pic>
      <p:pic>
        <p:nvPicPr>
          <p:cNvPr id="10" name="Рисунок 9"/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9" r="17009"/>
          <a:stretch>
            <a:fillRect/>
          </a:stretch>
        </p:blipFill>
        <p:spPr/>
      </p:pic>
      <p:pic>
        <p:nvPicPr>
          <p:cNvPr id="9" name="Рисунок 8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3" r="176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75657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400" dirty="0">
                <a:latin typeface="Franklin Gothic Demi" panose="020B0703020102020204" pitchFamily="34" charset="0"/>
              </a:rPr>
              <a:t>Команда «Северск» – 2 место,</a:t>
            </a:r>
          </a:p>
          <a:p>
            <a:pPr algn="ctr">
              <a:buNone/>
            </a:pPr>
            <a:r>
              <a:rPr lang="ru-RU" sz="1400" dirty="0">
                <a:latin typeface="Franklin Gothic Demi" panose="020B0703020102020204" pitchFamily="34" charset="0"/>
              </a:rPr>
              <a:t>Команда «МИФИ» – 3 место,</a:t>
            </a:r>
          </a:p>
          <a:p>
            <a:pPr algn="ctr">
              <a:buNone/>
            </a:pPr>
            <a:r>
              <a:rPr lang="ru-RU" sz="1400" dirty="0">
                <a:latin typeface="Franklin Gothic Demi" panose="020B0703020102020204" pitchFamily="34" charset="0"/>
              </a:rPr>
              <a:t>Команда «Самусь» – 4 место. </a:t>
            </a:r>
            <a:endParaRPr lang="ru-RU" sz="1400" dirty="0" smtClean="0">
              <a:latin typeface="Franklin Gothic Demi" panose="020B0703020102020204" pitchFamily="34" charset="0"/>
            </a:endParaRPr>
          </a:p>
          <a:p>
            <a:pPr algn="ctr">
              <a:buNone/>
            </a:pPr>
            <a:r>
              <a:rPr lang="ru-RU" sz="1400" dirty="0" smtClean="0">
                <a:latin typeface="Franklin Gothic Demi" panose="020B0703020102020204" pitchFamily="34" charset="0"/>
              </a:rPr>
              <a:t>Мероприятие провел инструктор по спорту – Коваленко Александра.</a:t>
            </a:r>
            <a:endParaRPr lang="ru-RU" sz="1400" dirty="0">
              <a:latin typeface="Franklin Gothic Demi" panose="020B0703020102020204" pitchFamily="34" charset="0"/>
            </a:endParaRPr>
          </a:p>
          <a:p>
            <a:pPr algn="ctr">
              <a:buNone/>
            </a:pPr>
            <a:endParaRPr lang="ru-RU" sz="1600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3" r="17123"/>
          <a:stretch>
            <a:fillRect/>
          </a:stretch>
        </p:blipFill>
        <p:spPr/>
      </p:pic>
      <p:pic>
        <p:nvPicPr>
          <p:cNvPr id="10" name="Рисунок 9"/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3" r="17313"/>
          <a:stretch>
            <a:fillRect/>
          </a:stretch>
        </p:blipFill>
        <p:spPr/>
      </p:pic>
      <p:pic>
        <p:nvPicPr>
          <p:cNvPr id="8" name="Рисунок 7"/>
          <p:cNvPicPr>
            <a:picLocks noGrp="1" noChangeAspect="1"/>
          </p:cNvPicPr>
          <p:nvPr>
            <p:ph type="pic" sz="quarter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9" r="1852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65938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400" dirty="0" smtClean="0">
                <a:latin typeface="Franklin Gothic Demi" panose="020B0703020102020204" pitchFamily="34" charset="0"/>
              </a:rPr>
              <a:t>Открытое занятие по фитнесу «Зарядись энергией»</a:t>
            </a:r>
          </a:p>
          <a:p>
            <a:pPr algn="ctr">
              <a:buNone/>
            </a:pPr>
            <a:r>
              <a:rPr lang="ru-RU" sz="1400" dirty="0">
                <a:latin typeface="Franklin Gothic Demi" panose="020B0703020102020204" pitchFamily="34" charset="0"/>
              </a:rPr>
              <a:t>п</a:t>
            </a:r>
            <a:r>
              <a:rPr lang="ru-RU" sz="1400" dirty="0" smtClean="0">
                <a:latin typeface="Franklin Gothic Demi" panose="020B0703020102020204" pitchFamily="34" charset="0"/>
              </a:rPr>
              <a:t>рошло на открытой площадке для всех желающих. </a:t>
            </a:r>
            <a:endParaRPr lang="ru-RU" sz="1400" dirty="0" smtClean="0">
              <a:latin typeface="Franklin Gothic Demi" panose="020B0703020102020204" pitchFamily="34" charset="0"/>
            </a:endParaRPr>
          </a:p>
          <a:p>
            <a:pPr algn="ctr">
              <a:buNone/>
            </a:pPr>
            <a:r>
              <a:rPr lang="ru-RU" sz="1400" dirty="0" smtClean="0">
                <a:latin typeface="Franklin Gothic Demi" panose="020B0703020102020204" pitchFamily="34" charset="0"/>
              </a:rPr>
              <a:t>Мероприятие провел инструктор по спорту – Коваленко Александра.</a:t>
            </a:r>
            <a:endParaRPr lang="ru-RU" sz="1400" dirty="0">
              <a:latin typeface="Franklin Gothic Demi" panose="020B0703020102020204" pitchFamily="34" charset="0"/>
            </a:endParaRPr>
          </a:p>
          <a:p>
            <a:pPr algn="ctr">
              <a:buNone/>
            </a:pPr>
            <a:endParaRPr lang="ru-RU" sz="1600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8" b="8158"/>
          <a:stretch>
            <a:fillRect/>
          </a:stretch>
        </p:blipFill>
        <p:spPr/>
      </p:pic>
      <p:pic>
        <p:nvPicPr>
          <p:cNvPr id="6" name="Рисунок 5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8" b="8158"/>
          <a:stretch>
            <a:fillRect/>
          </a:stretch>
        </p:blipFill>
        <p:spPr/>
      </p:pic>
      <p:pic>
        <p:nvPicPr>
          <p:cNvPr id="11" name="Рисунок 10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8" b="815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9666037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Travel- SW">
      <a:dk1>
        <a:srgbClr val="000000"/>
      </a:dk1>
      <a:lt1>
        <a:srgbClr val="FFFFFF"/>
      </a:lt1>
      <a:dk2>
        <a:srgbClr val="3F3F3F"/>
      </a:dk2>
      <a:lt2>
        <a:srgbClr val="F1EEE7"/>
      </a:lt2>
      <a:accent1>
        <a:srgbClr val="534130"/>
      </a:accent1>
      <a:accent2>
        <a:srgbClr val="E6DAD0"/>
      </a:accent2>
      <a:accent3>
        <a:srgbClr val="DEDEC8"/>
      </a:accent3>
      <a:accent4>
        <a:srgbClr val="D9E3E6"/>
      </a:accent4>
      <a:accent5>
        <a:srgbClr val="ECE1E6"/>
      </a:accent5>
      <a:accent6>
        <a:srgbClr val="867980"/>
      </a:accent6>
      <a:hlink>
        <a:srgbClr val="455558"/>
      </a:hlink>
      <a:folHlink>
        <a:srgbClr val="616141"/>
      </a:folHlink>
    </a:clrScheme>
    <a:fontScheme name="Custom 58">
      <a:majorFont>
        <a:latin typeface="DM Sans"/>
        <a:ea typeface=""/>
        <a:cs typeface=""/>
      </a:majorFont>
      <a:minorFont>
        <a:latin typeface="DM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eld guide trip planner slideshow_win32_KO_V5" id="{15DFDDE3-B1F3-447A-87B6-508810A6AA35}" vid="{8FDD07F2-E351-44E7-B500-E2E2E3B814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702B3C-46B0-4D8A-8E84-485BB4A445C4}">
  <ds:schemaRefs>
    <ds:schemaRef ds:uri="16c05727-aa75-4e4a-9b5f-8a80a1165891"/>
    <ds:schemaRef ds:uri="230e9df3-be65-4c73-a93b-d1236ebd677e"/>
    <ds:schemaRef ds:uri="71af3243-3dd4-4a8d-8c0d-dd76da1f02a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D3B3EDF-4EBC-4ED6-A2E8-66281E7E32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AB6B9E-5DB7-4114-AC38-336B6DED8712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1628</TotalTime>
  <Words>141</Words>
  <Application>Microsoft Office PowerPoint</Application>
  <PresentationFormat>Экран (16:9)</PresentationFormat>
  <Paragraphs>22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DM Sans</vt:lpstr>
      <vt:lpstr>Franklin Gothic Demi</vt:lpstr>
      <vt:lpstr>Franklin Gothic Medium</vt:lpstr>
      <vt:lpstr>Custom</vt:lpstr>
      <vt:lpstr>Муниципальное бюджетное учреждение ЗАТО Северск дополнительного образования  «Спортивная школа «Смена»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Trip Planner: southwest USA</dc:title>
  <dc:creator>User</dc:creator>
  <cp:lastModifiedBy>User</cp:lastModifiedBy>
  <cp:revision>86</cp:revision>
  <dcterms:created xsi:type="dcterms:W3CDTF">2026-05-29T01:53:54Z</dcterms:created>
  <dcterms:modified xsi:type="dcterms:W3CDTF">2026-07-17T08:50:44Z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